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60" r:id="rId3"/>
    <p:sldId id="258" r:id="rId4"/>
    <p:sldId id="259" r:id="rId5"/>
    <p:sldId id="261" r:id="rId6"/>
    <p:sldId id="262" r:id="rId7"/>
    <p:sldId id="266" r:id="rId8"/>
    <p:sldId id="296" r:id="rId9"/>
    <p:sldId id="274" r:id="rId10"/>
    <p:sldId id="297" r:id="rId11"/>
    <p:sldId id="298" r:id="rId12"/>
    <p:sldId id="299" r:id="rId13"/>
    <p:sldId id="273" r:id="rId14"/>
    <p:sldId id="275" r:id="rId15"/>
    <p:sldId id="301" r:id="rId16"/>
    <p:sldId id="300" r:id="rId17"/>
    <p:sldId id="302" r:id="rId18"/>
    <p:sldId id="277" r:id="rId19"/>
    <p:sldId id="303" r:id="rId20"/>
    <p:sldId id="295" r:id="rId21"/>
  </p:sldIdLst>
  <p:sldSz cx="12192000" cy="6858000"/>
  <p:notesSz cx="6858000" cy="9144000"/>
  <p:embeddedFontLst>
    <p:embeddedFont>
      <p:font typeface="Montserrat" panose="00000500000000000000" pitchFamily="2" charset="0"/>
      <p:regular r:id="rId23"/>
      <p:bold r:id="rId24"/>
      <p:italic r:id="rId25"/>
      <p:boldItalic r:id="rId26"/>
    </p:embeddedFont>
    <p:embeddedFont>
      <p:font typeface="Montserrat ExtraBold" panose="00000900000000000000" pitchFamily="2" charset="0"/>
      <p:bold r:id="rId27"/>
      <p:boldItalic r:id="rId28"/>
    </p:embeddedFont>
    <p:embeddedFont>
      <p:font typeface="Montserrat Medium" panose="00000600000000000000" pitchFamily="2" charset="0"/>
      <p:regular r:id="rId29"/>
      <p:bold r:id="rId30"/>
      <p:italic r:id="rId31"/>
      <p:boldItalic r:id="rId32"/>
    </p:embeddedFont>
    <p:embeddedFont>
      <p:font typeface="Montserrat SemiBold" panose="00000700000000000000" pitchFamily="2" charset="0"/>
      <p:bold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3" roundtripDataSignature="AMtx7mjTCTpVveWS34h1jfI4PyPYyna6j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81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57B372-64FF-4E53-8277-960774C94627}">
  <a:tblStyle styleId="{C457B372-64FF-4E53-8277-960774C94627}" styleName="Table_0">
    <a:wholeTbl>
      <a:tcTxStyle b="off" i="off">
        <a:font>
          <a:latin typeface="Arial"/>
          <a:ea typeface="Arial"/>
          <a:cs typeface="Arial"/>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83"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1" name="Google Shape;15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48A386FA-F1CC-D40D-815B-9AFF8B19C8A2}"/>
            </a:ext>
          </a:extLst>
        </p:cNvPr>
        <p:cNvGrpSpPr/>
        <p:nvPr/>
      </p:nvGrpSpPr>
      <p:grpSpPr>
        <a:xfrm>
          <a:off x="0" y="0"/>
          <a:ext cx="0" cy="0"/>
          <a:chOff x="0" y="0"/>
          <a:chExt cx="0" cy="0"/>
        </a:xfrm>
      </p:grpSpPr>
      <p:sp>
        <p:nvSpPr>
          <p:cNvPr id="382" name="Google Shape;382;p68:notes">
            <a:extLst>
              <a:ext uri="{FF2B5EF4-FFF2-40B4-BE49-F238E27FC236}">
                <a16:creationId xmlns:a16="http://schemas.microsoft.com/office/drawing/2014/main" id="{4D1D01D5-54C2-B3EB-F4D8-FD6058EE97C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68:notes">
            <a:extLst>
              <a:ext uri="{FF2B5EF4-FFF2-40B4-BE49-F238E27FC236}">
                <a16:creationId xmlns:a16="http://schemas.microsoft.com/office/drawing/2014/main" id="{BC958022-A760-19F2-964C-329DB856FED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1702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6A1149EB-BDF2-EB2B-60C0-2F454C130AC8}"/>
            </a:ext>
          </a:extLst>
        </p:cNvPr>
        <p:cNvGrpSpPr/>
        <p:nvPr/>
      </p:nvGrpSpPr>
      <p:grpSpPr>
        <a:xfrm>
          <a:off x="0" y="0"/>
          <a:ext cx="0" cy="0"/>
          <a:chOff x="0" y="0"/>
          <a:chExt cx="0" cy="0"/>
        </a:xfrm>
      </p:grpSpPr>
      <p:sp>
        <p:nvSpPr>
          <p:cNvPr id="382" name="Google Shape;382;p68:notes">
            <a:extLst>
              <a:ext uri="{FF2B5EF4-FFF2-40B4-BE49-F238E27FC236}">
                <a16:creationId xmlns:a16="http://schemas.microsoft.com/office/drawing/2014/main" id="{D2F74E8E-BAB7-3CF0-6C07-0112CA7F72D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68:notes">
            <a:extLst>
              <a:ext uri="{FF2B5EF4-FFF2-40B4-BE49-F238E27FC236}">
                <a16:creationId xmlns:a16="http://schemas.microsoft.com/office/drawing/2014/main" id="{45B205D8-33D8-AA2B-F179-25F3858807F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4889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46F6F52B-EB9D-EBEC-0B4F-68F2362DF2C1}"/>
            </a:ext>
          </a:extLst>
        </p:cNvPr>
        <p:cNvGrpSpPr/>
        <p:nvPr/>
      </p:nvGrpSpPr>
      <p:grpSpPr>
        <a:xfrm>
          <a:off x="0" y="0"/>
          <a:ext cx="0" cy="0"/>
          <a:chOff x="0" y="0"/>
          <a:chExt cx="0" cy="0"/>
        </a:xfrm>
      </p:grpSpPr>
      <p:sp>
        <p:nvSpPr>
          <p:cNvPr id="382" name="Google Shape;382;p68:notes">
            <a:extLst>
              <a:ext uri="{FF2B5EF4-FFF2-40B4-BE49-F238E27FC236}">
                <a16:creationId xmlns:a16="http://schemas.microsoft.com/office/drawing/2014/main" id="{B33B96DF-0BF8-14EE-A34C-CCDF61B3D5F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68:notes">
            <a:extLst>
              <a:ext uri="{FF2B5EF4-FFF2-40B4-BE49-F238E27FC236}">
                <a16:creationId xmlns:a16="http://schemas.microsoft.com/office/drawing/2014/main" id="{9D5F595E-EDCF-224F-6F7E-08F0ED09AE1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67700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BFD90032-69A5-621A-1A7A-D55AAAB1668A}"/>
            </a:ext>
          </a:extLst>
        </p:cNvPr>
        <p:cNvGrpSpPr/>
        <p:nvPr/>
      </p:nvGrpSpPr>
      <p:grpSpPr>
        <a:xfrm>
          <a:off x="0" y="0"/>
          <a:ext cx="0" cy="0"/>
          <a:chOff x="0" y="0"/>
          <a:chExt cx="0" cy="0"/>
        </a:xfrm>
      </p:grpSpPr>
      <p:sp>
        <p:nvSpPr>
          <p:cNvPr id="403" name="Google Shape;403;p69:notes">
            <a:extLst>
              <a:ext uri="{FF2B5EF4-FFF2-40B4-BE49-F238E27FC236}">
                <a16:creationId xmlns:a16="http://schemas.microsoft.com/office/drawing/2014/main" id="{572E8B11-10ED-C14D-6FCF-03122889A99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p69:notes">
            <a:extLst>
              <a:ext uri="{FF2B5EF4-FFF2-40B4-BE49-F238E27FC236}">
                <a16:creationId xmlns:a16="http://schemas.microsoft.com/office/drawing/2014/main" id="{3A940C07-D282-6ECE-C027-C6DE35C255E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1074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99D61B44-28F0-F657-2857-D30493CE9383}"/>
            </a:ext>
          </a:extLst>
        </p:cNvPr>
        <p:cNvGrpSpPr/>
        <p:nvPr/>
      </p:nvGrpSpPr>
      <p:grpSpPr>
        <a:xfrm>
          <a:off x="0" y="0"/>
          <a:ext cx="0" cy="0"/>
          <a:chOff x="0" y="0"/>
          <a:chExt cx="0" cy="0"/>
        </a:xfrm>
      </p:grpSpPr>
      <p:sp>
        <p:nvSpPr>
          <p:cNvPr id="403" name="Google Shape;403;p69:notes">
            <a:extLst>
              <a:ext uri="{FF2B5EF4-FFF2-40B4-BE49-F238E27FC236}">
                <a16:creationId xmlns:a16="http://schemas.microsoft.com/office/drawing/2014/main" id="{53615EF8-C626-6686-7A37-8C3EA56C91C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p69:notes">
            <a:extLst>
              <a:ext uri="{FF2B5EF4-FFF2-40B4-BE49-F238E27FC236}">
                <a16:creationId xmlns:a16="http://schemas.microsoft.com/office/drawing/2014/main" id="{E7F11D29-CD4E-4BB8-5E42-E292DAA606C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0606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0EDEDE58-8694-7BA4-D5D8-66799C8EE429}"/>
            </a:ext>
          </a:extLst>
        </p:cNvPr>
        <p:cNvGrpSpPr/>
        <p:nvPr/>
      </p:nvGrpSpPr>
      <p:grpSpPr>
        <a:xfrm>
          <a:off x="0" y="0"/>
          <a:ext cx="0" cy="0"/>
          <a:chOff x="0" y="0"/>
          <a:chExt cx="0" cy="0"/>
        </a:xfrm>
      </p:grpSpPr>
      <p:sp>
        <p:nvSpPr>
          <p:cNvPr id="403" name="Google Shape;403;p69:notes">
            <a:extLst>
              <a:ext uri="{FF2B5EF4-FFF2-40B4-BE49-F238E27FC236}">
                <a16:creationId xmlns:a16="http://schemas.microsoft.com/office/drawing/2014/main" id="{D80ED707-F648-944D-6DAC-BAAD1EF52D2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p69:notes">
            <a:extLst>
              <a:ext uri="{FF2B5EF4-FFF2-40B4-BE49-F238E27FC236}">
                <a16:creationId xmlns:a16="http://schemas.microsoft.com/office/drawing/2014/main" id="{A834E02D-D920-D331-426E-38114A2DB27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3042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0" name="Google Shape;420;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F4DA1A19-C974-6495-C27C-AE7A929BA6AD}"/>
            </a:ext>
          </a:extLst>
        </p:cNvPr>
        <p:cNvGrpSpPr/>
        <p:nvPr/>
      </p:nvGrpSpPr>
      <p:grpSpPr>
        <a:xfrm>
          <a:off x="0" y="0"/>
          <a:ext cx="0" cy="0"/>
          <a:chOff x="0" y="0"/>
          <a:chExt cx="0" cy="0"/>
        </a:xfrm>
      </p:grpSpPr>
      <p:sp>
        <p:nvSpPr>
          <p:cNvPr id="182" name="Google Shape;182;p54:notes">
            <a:extLst>
              <a:ext uri="{FF2B5EF4-FFF2-40B4-BE49-F238E27FC236}">
                <a16:creationId xmlns:a16="http://schemas.microsoft.com/office/drawing/2014/main" id="{2DEBC78C-36E4-A041-3173-E41F0657383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54:notes">
            <a:extLst>
              <a:ext uri="{FF2B5EF4-FFF2-40B4-BE49-F238E27FC236}">
                <a16:creationId xmlns:a16="http://schemas.microsoft.com/office/drawing/2014/main" id="{58958BC3-EA2E-4967-4E38-6F6291110A5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36753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a:extLst>
            <a:ext uri="{FF2B5EF4-FFF2-40B4-BE49-F238E27FC236}">
              <a16:creationId xmlns:a16="http://schemas.microsoft.com/office/drawing/2014/main" id="{5C751F84-BF0B-C706-0A3B-863BD5C3E198}"/>
            </a:ext>
          </a:extLst>
        </p:cNvPr>
        <p:cNvGrpSpPr/>
        <p:nvPr/>
      </p:nvGrpSpPr>
      <p:grpSpPr>
        <a:xfrm>
          <a:off x="0" y="0"/>
          <a:ext cx="0" cy="0"/>
          <a:chOff x="0" y="0"/>
          <a:chExt cx="0" cy="0"/>
        </a:xfrm>
      </p:grpSpPr>
      <p:sp>
        <p:nvSpPr>
          <p:cNvPr id="149" name="Google Shape;149;p1:notes">
            <a:extLst>
              <a:ext uri="{FF2B5EF4-FFF2-40B4-BE49-F238E27FC236}">
                <a16:creationId xmlns:a16="http://schemas.microsoft.com/office/drawing/2014/main" id="{8F002353-0B34-FE2F-CB2F-8C56F47437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1:notes">
            <a:extLst>
              <a:ext uri="{FF2B5EF4-FFF2-40B4-BE49-F238E27FC236}">
                <a16:creationId xmlns:a16="http://schemas.microsoft.com/office/drawing/2014/main" id="{351EF6B7-64B5-C7A6-791B-EAF9623ACA8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1" name="Google Shape;151;p1:notes">
            <a:extLst>
              <a:ext uri="{FF2B5EF4-FFF2-40B4-BE49-F238E27FC236}">
                <a16:creationId xmlns:a16="http://schemas.microsoft.com/office/drawing/2014/main" id="{C88450E7-6EC5-AC6C-372E-BD7E9A384719}"/>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2482128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5" name="Google Shape;175;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1" name="Google Shape;221;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F7118452-4A83-D2FF-C963-DCFB8FB71A0C}"/>
            </a:ext>
          </a:extLst>
        </p:cNvPr>
        <p:cNvGrpSpPr/>
        <p:nvPr/>
      </p:nvGrpSpPr>
      <p:grpSpPr>
        <a:xfrm>
          <a:off x="0" y="0"/>
          <a:ext cx="0" cy="0"/>
          <a:chOff x="0" y="0"/>
          <a:chExt cx="0" cy="0"/>
        </a:xfrm>
      </p:grpSpPr>
      <p:sp>
        <p:nvSpPr>
          <p:cNvPr id="382" name="Google Shape;382;p68:notes">
            <a:extLst>
              <a:ext uri="{FF2B5EF4-FFF2-40B4-BE49-F238E27FC236}">
                <a16:creationId xmlns:a16="http://schemas.microsoft.com/office/drawing/2014/main" id="{28D8D007-7BE9-CD6D-BFB7-72DC9B61478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68:notes">
            <a:extLst>
              <a:ext uri="{FF2B5EF4-FFF2-40B4-BE49-F238E27FC236}">
                <a16:creationId xmlns:a16="http://schemas.microsoft.com/office/drawing/2014/main" id="{6501EF51-1F47-A336-2AB1-1867EFED0B0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543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0"/>
          <p:cNvSpPr txBox="1">
            <a:spLocks noGrp="1"/>
          </p:cNvSpPr>
          <p:nvPr>
            <p:ph type="title"/>
          </p:nvPr>
        </p:nvSpPr>
        <p:spPr>
          <a:xfrm>
            <a:off x="2561000" y="2179233"/>
            <a:ext cx="7070000" cy="1488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endParaRPr/>
          </a:p>
        </p:txBody>
      </p:sp>
      <p:sp>
        <p:nvSpPr>
          <p:cNvPr id="14" name="Google Shape;14;p20"/>
          <p:cNvSpPr txBox="1">
            <a:spLocks noGrp="1"/>
          </p:cNvSpPr>
          <p:nvPr>
            <p:ph type="body" idx="1"/>
          </p:nvPr>
        </p:nvSpPr>
        <p:spPr>
          <a:xfrm>
            <a:off x="3715400" y="4125967"/>
            <a:ext cx="4761200" cy="756000"/>
          </a:xfrm>
          <a:prstGeom prst="rect">
            <a:avLst/>
          </a:prstGeom>
          <a:noFill/>
          <a:ln>
            <a:noFill/>
          </a:ln>
        </p:spPr>
        <p:txBody>
          <a:bodyPr spcFirstLastPara="1" wrap="square" lIns="91425" tIns="91425" rIns="91425" bIns="91425" anchor="t" anchorCtr="0">
            <a:noAutofit/>
          </a:bodyPr>
          <a:lstStyle>
            <a:lvl1pPr marL="457200" lvl="0" indent="-342900" algn="ctr">
              <a:lnSpc>
                <a:spcPct val="100000"/>
              </a:lnSpc>
              <a:spcBef>
                <a:spcPts val="0"/>
              </a:spcBef>
              <a:spcAft>
                <a:spcPts val="0"/>
              </a:spcAft>
              <a:buClr>
                <a:schemeClr val="accent1"/>
              </a:buClr>
              <a:buSzPts val="1800"/>
              <a:buChar char="●"/>
              <a:defRPr>
                <a:solidFill>
                  <a:schemeClr val="accent1"/>
                </a:solidFill>
              </a:defRPr>
            </a:lvl1pPr>
            <a:lvl2pPr marL="914400" lvl="1" indent="-342900" algn="ctr">
              <a:lnSpc>
                <a:spcPct val="100000"/>
              </a:lnSpc>
              <a:spcBef>
                <a:spcPts val="1600"/>
              </a:spcBef>
              <a:spcAft>
                <a:spcPts val="0"/>
              </a:spcAft>
              <a:buClr>
                <a:schemeClr val="accent1"/>
              </a:buClr>
              <a:buSzPts val="1800"/>
              <a:buChar char="○"/>
              <a:defRPr sz="1800">
                <a:solidFill>
                  <a:schemeClr val="accent1"/>
                </a:solidFill>
              </a:defRPr>
            </a:lvl2pPr>
            <a:lvl3pPr marL="1371600" lvl="2" indent="-342900" algn="ctr">
              <a:lnSpc>
                <a:spcPct val="100000"/>
              </a:lnSpc>
              <a:spcBef>
                <a:spcPts val="1600"/>
              </a:spcBef>
              <a:spcAft>
                <a:spcPts val="0"/>
              </a:spcAft>
              <a:buClr>
                <a:schemeClr val="accent1"/>
              </a:buClr>
              <a:buSzPts val="1800"/>
              <a:buChar char="■"/>
              <a:defRPr sz="1800">
                <a:solidFill>
                  <a:schemeClr val="accent1"/>
                </a:solidFill>
              </a:defRPr>
            </a:lvl3pPr>
            <a:lvl4pPr marL="1828800" lvl="3" indent="-342900" algn="ctr">
              <a:lnSpc>
                <a:spcPct val="100000"/>
              </a:lnSpc>
              <a:spcBef>
                <a:spcPts val="1600"/>
              </a:spcBef>
              <a:spcAft>
                <a:spcPts val="0"/>
              </a:spcAft>
              <a:buClr>
                <a:schemeClr val="accent1"/>
              </a:buClr>
              <a:buSzPts val="1800"/>
              <a:buChar char="●"/>
              <a:defRPr sz="1800">
                <a:solidFill>
                  <a:schemeClr val="accent1"/>
                </a:solidFill>
              </a:defRPr>
            </a:lvl4pPr>
            <a:lvl5pPr marL="2286000" lvl="4" indent="-342900" algn="ctr">
              <a:lnSpc>
                <a:spcPct val="100000"/>
              </a:lnSpc>
              <a:spcBef>
                <a:spcPts val="1600"/>
              </a:spcBef>
              <a:spcAft>
                <a:spcPts val="0"/>
              </a:spcAft>
              <a:buClr>
                <a:schemeClr val="accent1"/>
              </a:buClr>
              <a:buSzPts val="1800"/>
              <a:buChar char="○"/>
              <a:defRPr sz="1800">
                <a:solidFill>
                  <a:schemeClr val="accent1"/>
                </a:solidFill>
              </a:defRPr>
            </a:lvl5pPr>
            <a:lvl6pPr marL="2743200" lvl="5" indent="-342900" algn="ctr">
              <a:lnSpc>
                <a:spcPct val="100000"/>
              </a:lnSpc>
              <a:spcBef>
                <a:spcPts val="1600"/>
              </a:spcBef>
              <a:spcAft>
                <a:spcPts val="0"/>
              </a:spcAft>
              <a:buClr>
                <a:schemeClr val="accent1"/>
              </a:buClr>
              <a:buSzPts val="1800"/>
              <a:buChar char="■"/>
              <a:defRPr sz="1800">
                <a:solidFill>
                  <a:schemeClr val="accent1"/>
                </a:solidFill>
              </a:defRPr>
            </a:lvl6pPr>
            <a:lvl7pPr marL="3200400" lvl="6" indent="-342900" algn="ctr">
              <a:lnSpc>
                <a:spcPct val="100000"/>
              </a:lnSpc>
              <a:spcBef>
                <a:spcPts val="1600"/>
              </a:spcBef>
              <a:spcAft>
                <a:spcPts val="0"/>
              </a:spcAft>
              <a:buClr>
                <a:schemeClr val="accent1"/>
              </a:buClr>
              <a:buSzPts val="1800"/>
              <a:buChar char="●"/>
              <a:defRPr sz="1800">
                <a:solidFill>
                  <a:schemeClr val="accent1"/>
                </a:solidFill>
              </a:defRPr>
            </a:lvl7pPr>
            <a:lvl8pPr marL="3657600" lvl="7" indent="-342900" algn="ctr">
              <a:lnSpc>
                <a:spcPct val="100000"/>
              </a:lnSpc>
              <a:spcBef>
                <a:spcPts val="1600"/>
              </a:spcBef>
              <a:spcAft>
                <a:spcPts val="0"/>
              </a:spcAft>
              <a:buClr>
                <a:schemeClr val="accent1"/>
              </a:buClr>
              <a:buSzPts val="1800"/>
              <a:buChar char="○"/>
              <a:defRPr sz="1800">
                <a:solidFill>
                  <a:schemeClr val="accent1"/>
                </a:solidFill>
              </a:defRPr>
            </a:lvl8pPr>
            <a:lvl9pPr marL="4114800" lvl="8" indent="-342900" algn="ctr">
              <a:lnSpc>
                <a:spcPct val="100000"/>
              </a:lnSpc>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30"/>
          <p:cNvSpPr txBox="1">
            <a:spLocks noGrp="1"/>
          </p:cNvSpPr>
          <p:nvPr>
            <p:ph type="title"/>
          </p:nvPr>
        </p:nvSpPr>
        <p:spPr>
          <a:xfrm>
            <a:off x="1251333" y="593367"/>
            <a:ext cx="76476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32"/>
          <p:cNvSpPr txBox="1">
            <a:spLocks noGrp="1"/>
          </p:cNvSpPr>
          <p:nvPr>
            <p:ph type="ctrTitle"/>
          </p:nvPr>
        </p:nvSpPr>
        <p:spPr>
          <a:xfrm>
            <a:off x="5714000" y="3777167"/>
            <a:ext cx="4876400" cy="859600"/>
          </a:xfrm>
          <a:prstGeom prst="rect">
            <a:avLst/>
          </a:prstGeom>
          <a:noFill/>
          <a:ln>
            <a:noFill/>
          </a:ln>
          <a:effectLst>
            <a:outerShdw blurRad="57150" dist="19050" dir="5400000" algn="bl" rotWithShape="0">
              <a:srgbClr val="76A5AF">
                <a:alpha val="87450"/>
              </a:srgbClr>
            </a:outerShdw>
          </a:effectLst>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60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50" name="Google Shape;50;p32"/>
          <p:cNvSpPr txBox="1">
            <a:spLocks noGrp="1"/>
          </p:cNvSpPr>
          <p:nvPr>
            <p:ph type="subTitle" idx="1"/>
          </p:nvPr>
        </p:nvSpPr>
        <p:spPr>
          <a:xfrm>
            <a:off x="5525400" y="4733133"/>
            <a:ext cx="5253600" cy="61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33"/>
          <p:cNvSpPr txBox="1">
            <a:spLocks noGrp="1"/>
          </p:cNvSpPr>
          <p:nvPr>
            <p:ph type="ctrTitle"/>
          </p:nvPr>
        </p:nvSpPr>
        <p:spPr>
          <a:xfrm>
            <a:off x="2467367" y="1543900"/>
            <a:ext cx="7257200" cy="347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3000"/>
              <a:buNone/>
              <a:defRPr sz="3000" b="1">
                <a:solidFill>
                  <a:schemeClr val="lt1"/>
                </a:solidFill>
              </a:defRPr>
            </a:lvl1pPr>
            <a:lvl2pPr lvl="1" algn="ctr">
              <a:lnSpc>
                <a:spcPct val="100000"/>
              </a:lnSpc>
              <a:spcBef>
                <a:spcPts val="0"/>
              </a:spcBef>
              <a:spcAft>
                <a:spcPts val="0"/>
              </a:spcAft>
              <a:buClr>
                <a:schemeClr val="lt1"/>
              </a:buClr>
              <a:buSzPts val="3000"/>
              <a:buNone/>
              <a:defRPr sz="3000" b="1">
                <a:solidFill>
                  <a:schemeClr val="lt1"/>
                </a:solidFill>
              </a:defRPr>
            </a:lvl2pPr>
            <a:lvl3pPr lvl="2" algn="ctr">
              <a:lnSpc>
                <a:spcPct val="100000"/>
              </a:lnSpc>
              <a:spcBef>
                <a:spcPts val="0"/>
              </a:spcBef>
              <a:spcAft>
                <a:spcPts val="0"/>
              </a:spcAft>
              <a:buClr>
                <a:schemeClr val="lt1"/>
              </a:buClr>
              <a:buSzPts val="3000"/>
              <a:buNone/>
              <a:defRPr sz="3000" b="1">
                <a:solidFill>
                  <a:schemeClr val="lt1"/>
                </a:solidFill>
              </a:defRPr>
            </a:lvl3pPr>
            <a:lvl4pPr lvl="3" algn="ctr">
              <a:lnSpc>
                <a:spcPct val="100000"/>
              </a:lnSpc>
              <a:spcBef>
                <a:spcPts val="0"/>
              </a:spcBef>
              <a:spcAft>
                <a:spcPts val="0"/>
              </a:spcAft>
              <a:buClr>
                <a:schemeClr val="lt1"/>
              </a:buClr>
              <a:buSzPts val="3000"/>
              <a:buNone/>
              <a:defRPr sz="3000" b="1">
                <a:solidFill>
                  <a:schemeClr val="lt1"/>
                </a:solidFill>
              </a:defRPr>
            </a:lvl4pPr>
            <a:lvl5pPr lvl="4" algn="ctr">
              <a:lnSpc>
                <a:spcPct val="100000"/>
              </a:lnSpc>
              <a:spcBef>
                <a:spcPts val="0"/>
              </a:spcBef>
              <a:spcAft>
                <a:spcPts val="0"/>
              </a:spcAft>
              <a:buClr>
                <a:schemeClr val="lt1"/>
              </a:buClr>
              <a:buSzPts val="3000"/>
              <a:buNone/>
              <a:defRPr sz="3000" b="1">
                <a:solidFill>
                  <a:schemeClr val="lt1"/>
                </a:solidFill>
              </a:defRPr>
            </a:lvl5pPr>
            <a:lvl6pPr lvl="5" algn="ctr">
              <a:lnSpc>
                <a:spcPct val="100000"/>
              </a:lnSpc>
              <a:spcBef>
                <a:spcPts val="0"/>
              </a:spcBef>
              <a:spcAft>
                <a:spcPts val="0"/>
              </a:spcAft>
              <a:buClr>
                <a:schemeClr val="lt1"/>
              </a:buClr>
              <a:buSzPts val="3000"/>
              <a:buNone/>
              <a:defRPr sz="3000" b="1">
                <a:solidFill>
                  <a:schemeClr val="lt1"/>
                </a:solidFill>
              </a:defRPr>
            </a:lvl6pPr>
            <a:lvl7pPr lvl="6" algn="ctr">
              <a:lnSpc>
                <a:spcPct val="100000"/>
              </a:lnSpc>
              <a:spcBef>
                <a:spcPts val="0"/>
              </a:spcBef>
              <a:spcAft>
                <a:spcPts val="0"/>
              </a:spcAft>
              <a:buClr>
                <a:schemeClr val="lt1"/>
              </a:buClr>
              <a:buSzPts val="3000"/>
              <a:buNone/>
              <a:defRPr sz="3000" b="1">
                <a:solidFill>
                  <a:schemeClr val="lt1"/>
                </a:solidFill>
              </a:defRPr>
            </a:lvl7pPr>
            <a:lvl8pPr lvl="7" algn="ctr">
              <a:lnSpc>
                <a:spcPct val="100000"/>
              </a:lnSpc>
              <a:spcBef>
                <a:spcPts val="0"/>
              </a:spcBef>
              <a:spcAft>
                <a:spcPts val="0"/>
              </a:spcAft>
              <a:buClr>
                <a:schemeClr val="lt1"/>
              </a:buClr>
              <a:buSzPts val="3000"/>
              <a:buNone/>
              <a:defRPr sz="3000" b="1">
                <a:solidFill>
                  <a:schemeClr val="lt1"/>
                </a:solidFill>
              </a:defRPr>
            </a:lvl8pPr>
            <a:lvl9pPr lvl="8" algn="ctr">
              <a:lnSpc>
                <a:spcPct val="100000"/>
              </a:lnSpc>
              <a:spcBef>
                <a:spcPts val="0"/>
              </a:spcBef>
              <a:spcAft>
                <a:spcPts val="0"/>
              </a:spcAft>
              <a:buClr>
                <a:schemeClr val="lt1"/>
              </a:buClr>
              <a:buSzPts val="3000"/>
              <a:buNone/>
              <a:defRPr sz="3000" b="1">
                <a:solidFill>
                  <a:schemeClr val="lt1"/>
                </a:solidFill>
              </a:defRPr>
            </a:lvl9pPr>
          </a:lstStyle>
          <a:p>
            <a:endParaRPr/>
          </a:p>
        </p:txBody>
      </p:sp>
      <p:sp>
        <p:nvSpPr>
          <p:cNvPr id="53" name="Google Shape;53;p33"/>
          <p:cNvSpPr txBox="1">
            <a:spLocks noGrp="1"/>
          </p:cNvSpPr>
          <p:nvPr>
            <p:ph type="subTitle" idx="1"/>
          </p:nvPr>
        </p:nvSpPr>
        <p:spPr>
          <a:xfrm>
            <a:off x="3309200" y="5260800"/>
            <a:ext cx="5573600" cy="61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34"/>
          <p:cNvSpPr txBox="1">
            <a:spLocks noGrp="1"/>
          </p:cNvSpPr>
          <p:nvPr>
            <p:ph type="title"/>
          </p:nvPr>
        </p:nvSpPr>
        <p:spPr>
          <a:xfrm>
            <a:off x="2583117" y="3284233"/>
            <a:ext cx="31868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56" name="Google Shape;56;p34"/>
          <p:cNvSpPr txBox="1">
            <a:spLocks noGrp="1"/>
          </p:cNvSpPr>
          <p:nvPr>
            <p:ph type="subTitle" idx="1"/>
          </p:nvPr>
        </p:nvSpPr>
        <p:spPr>
          <a:xfrm>
            <a:off x="2583117" y="4197433"/>
            <a:ext cx="31868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7" name="Google Shape;57;p34"/>
          <p:cNvSpPr txBox="1">
            <a:spLocks noGrp="1"/>
          </p:cNvSpPr>
          <p:nvPr>
            <p:ph type="title" idx="2"/>
          </p:nvPr>
        </p:nvSpPr>
        <p:spPr>
          <a:xfrm>
            <a:off x="6422084" y="3284233"/>
            <a:ext cx="31868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58" name="Google Shape;58;p34"/>
          <p:cNvSpPr txBox="1">
            <a:spLocks noGrp="1"/>
          </p:cNvSpPr>
          <p:nvPr>
            <p:ph type="subTitle" idx="3"/>
          </p:nvPr>
        </p:nvSpPr>
        <p:spPr>
          <a:xfrm>
            <a:off x="6422084" y="4197433"/>
            <a:ext cx="31868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9" name="Google Shape;59;p34"/>
          <p:cNvSpPr txBox="1">
            <a:spLocks noGrp="1"/>
          </p:cNvSpPr>
          <p:nvPr>
            <p:ph type="title" idx="4"/>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35"/>
          <p:cNvSpPr txBox="1">
            <a:spLocks noGrp="1"/>
          </p:cNvSpPr>
          <p:nvPr>
            <p:ph type="title"/>
          </p:nvPr>
        </p:nvSpPr>
        <p:spPr>
          <a:xfrm>
            <a:off x="4717996" y="3690633"/>
            <a:ext cx="2756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62" name="Google Shape;62;p35"/>
          <p:cNvSpPr txBox="1">
            <a:spLocks noGrp="1"/>
          </p:cNvSpPr>
          <p:nvPr>
            <p:ph type="subTitle" idx="1"/>
          </p:nvPr>
        </p:nvSpPr>
        <p:spPr>
          <a:xfrm>
            <a:off x="4717996" y="4603833"/>
            <a:ext cx="27560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35"/>
          <p:cNvSpPr txBox="1">
            <a:spLocks noGrp="1"/>
          </p:cNvSpPr>
          <p:nvPr>
            <p:ph type="title" idx="2"/>
          </p:nvPr>
        </p:nvSpPr>
        <p:spPr>
          <a:xfrm>
            <a:off x="8038071" y="3690633"/>
            <a:ext cx="2756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64" name="Google Shape;64;p35"/>
          <p:cNvSpPr txBox="1">
            <a:spLocks noGrp="1"/>
          </p:cNvSpPr>
          <p:nvPr>
            <p:ph type="subTitle" idx="3"/>
          </p:nvPr>
        </p:nvSpPr>
        <p:spPr>
          <a:xfrm>
            <a:off x="8038071" y="4603833"/>
            <a:ext cx="27560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35"/>
          <p:cNvSpPr txBox="1">
            <a:spLocks noGrp="1"/>
          </p:cNvSpPr>
          <p:nvPr>
            <p:ph type="title" idx="4"/>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66" name="Google Shape;66;p35"/>
          <p:cNvSpPr txBox="1">
            <a:spLocks noGrp="1"/>
          </p:cNvSpPr>
          <p:nvPr>
            <p:ph type="title" idx="5"/>
          </p:nvPr>
        </p:nvSpPr>
        <p:spPr>
          <a:xfrm>
            <a:off x="1397929" y="3690633"/>
            <a:ext cx="2756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67" name="Google Shape;67;p35"/>
          <p:cNvSpPr txBox="1">
            <a:spLocks noGrp="1"/>
          </p:cNvSpPr>
          <p:nvPr>
            <p:ph type="subTitle" idx="6"/>
          </p:nvPr>
        </p:nvSpPr>
        <p:spPr>
          <a:xfrm>
            <a:off x="1397929" y="4603833"/>
            <a:ext cx="27560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36"/>
          <p:cNvSpPr txBox="1">
            <a:spLocks noGrp="1"/>
          </p:cNvSpPr>
          <p:nvPr>
            <p:ph type="ctrTitle"/>
          </p:nvPr>
        </p:nvSpPr>
        <p:spPr>
          <a:xfrm>
            <a:off x="1698000" y="1825333"/>
            <a:ext cx="8796000" cy="281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4500"/>
              <a:buNone/>
              <a:defRPr sz="45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70" name="Google Shape;70;p36"/>
          <p:cNvSpPr txBox="1">
            <a:spLocks noGrp="1"/>
          </p:cNvSpPr>
          <p:nvPr>
            <p:ph type="subTitle" idx="1"/>
          </p:nvPr>
        </p:nvSpPr>
        <p:spPr>
          <a:xfrm>
            <a:off x="3309200" y="3359367"/>
            <a:ext cx="5573600" cy="61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37"/>
          <p:cNvSpPr txBox="1">
            <a:spLocks noGrp="1"/>
          </p:cNvSpPr>
          <p:nvPr>
            <p:ph type="title"/>
          </p:nvPr>
        </p:nvSpPr>
        <p:spPr>
          <a:xfrm>
            <a:off x="1251333" y="593367"/>
            <a:ext cx="62696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38"/>
          <p:cNvSpPr txBox="1">
            <a:spLocks noGrp="1"/>
          </p:cNvSpPr>
          <p:nvPr>
            <p:ph type="title"/>
          </p:nvPr>
        </p:nvSpPr>
        <p:spPr>
          <a:xfrm>
            <a:off x="1251333" y="593367"/>
            <a:ext cx="62696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39"/>
          <p:cNvSpPr txBox="1">
            <a:spLocks noGrp="1"/>
          </p:cNvSpPr>
          <p:nvPr>
            <p:ph type="title"/>
          </p:nvPr>
        </p:nvSpPr>
        <p:spPr>
          <a:xfrm>
            <a:off x="1251333" y="593367"/>
            <a:ext cx="62696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21"/>
          <p:cNvSpPr txBox="1">
            <a:spLocks noGrp="1"/>
          </p:cNvSpPr>
          <p:nvPr>
            <p:ph type="title"/>
          </p:nvPr>
        </p:nvSpPr>
        <p:spPr>
          <a:xfrm>
            <a:off x="1251333" y="593367"/>
            <a:ext cx="76476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7" name="Google Shape;17;p21"/>
          <p:cNvSpPr txBox="1">
            <a:spLocks noGrp="1"/>
          </p:cNvSpPr>
          <p:nvPr>
            <p:ph type="body" idx="1"/>
          </p:nvPr>
        </p:nvSpPr>
        <p:spPr>
          <a:xfrm>
            <a:off x="1251333" y="1661367"/>
            <a:ext cx="9562800" cy="4053200"/>
          </a:xfrm>
          <a:prstGeom prst="rect">
            <a:avLst/>
          </a:prstGeom>
          <a:noFill/>
          <a:ln>
            <a:noFill/>
          </a:ln>
        </p:spPr>
        <p:txBody>
          <a:bodyPr spcFirstLastPara="1" wrap="square" lIns="91425" tIns="91425" rIns="91425" bIns="91425" anchor="t" anchorCtr="0">
            <a:noAutofit/>
          </a:bodyPr>
          <a:lstStyle>
            <a:lvl1pPr marL="457200" lvl="0" indent="-301625" algn="l">
              <a:lnSpc>
                <a:spcPct val="100000"/>
              </a:lnSpc>
              <a:spcBef>
                <a:spcPts val="0"/>
              </a:spcBef>
              <a:spcAft>
                <a:spcPts val="0"/>
              </a:spcAft>
              <a:buClr>
                <a:schemeClr val="lt1"/>
              </a:buClr>
              <a:buSzPts val="1150"/>
              <a:buChar char="●"/>
              <a:defRPr sz="1150">
                <a:solidFill>
                  <a:schemeClr val="lt1"/>
                </a:solidFill>
              </a:defRPr>
            </a:lvl1pPr>
            <a:lvl2pPr marL="914400" lvl="1" indent="-301625" algn="l">
              <a:lnSpc>
                <a:spcPct val="100000"/>
              </a:lnSpc>
              <a:spcBef>
                <a:spcPts val="1600"/>
              </a:spcBef>
              <a:spcAft>
                <a:spcPts val="0"/>
              </a:spcAft>
              <a:buClr>
                <a:schemeClr val="lt1"/>
              </a:buClr>
              <a:buSzPts val="1150"/>
              <a:buChar char="○"/>
              <a:defRPr sz="1150">
                <a:solidFill>
                  <a:schemeClr val="lt1"/>
                </a:solidFill>
              </a:defRPr>
            </a:lvl2pPr>
            <a:lvl3pPr marL="1371600" lvl="2" indent="-301625" algn="l">
              <a:lnSpc>
                <a:spcPct val="100000"/>
              </a:lnSpc>
              <a:spcBef>
                <a:spcPts val="1600"/>
              </a:spcBef>
              <a:spcAft>
                <a:spcPts val="0"/>
              </a:spcAft>
              <a:buClr>
                <a:schemeClr val="lt1"/>
              </a:buClr>
              <a:buSzPts val="1150"/>
              <a:buChar char="■"/>
              <a:defRPr sz="1150">
                <a:solidFill>
                  <a:schemeClr val="lt1"/>
                </a:solidFill>
              </a:defRPr>
            </a:lvl3pPr>
            <a:lvl4pPr marL="1828800" lvl="3" indent="-301625" algn="l">
              <a:lnSpc>
                <a:spcPct val="100000"/>
              </a:lnSpc>
              <a:spcBef>
                <a:spcPts val="1600"/>
              </a:spcBef>
              <a:spcAft>
                <a:spcPts val="0"/>
              </a:spcAft>
              <a:buClr>
                <a:schemeClr val="lt1"/>
              </a:buClr>
              <a:buSzPts val="1150"/>
              <a:buChar char="●"/>
              <a:defRPr sz="1150">
                <a:solidFill>
                  <a:schemeClr val="lt1"/>
                </a:solidFill>
              </a:defRPr>
            </a:lvl4pPr>
            <a:lvl5pPr marL="2286000" lvl="4" indent="-301625" algn="l">
              <a:lnSpc>
                <a:spcPct val="100000"/>
              </a:lnSpc>
              <a:spcBef>
                <a:spcPts val="1600"/>
              </a:spcBef>
              <a:spcAft>
                <a:spcPts val="0"/>
              </a:spcAft>
              <a:buClr>
                <a:schemeClr val="lt1"/>
              </a:buClr>
              <a:buSzPts val="1150"/>
              <a:buChar char="○"/>
              <a:defRPr sz="1150">
                <a:solidFill>
                  <a:schemeClr val="lt1"/>
                </a:solidFill>
              </a:defRPr>
            </a:lvl5pPr>
            <a:lvl6pPr marL="2743200" lvl="5" indent="-301625" algn="l">
              <a:lnSpc>
                <a:spcPct val="100000"/>
              </a:lnSpc>
              <a:spcBef>
                <a:spcPts val="1600"/>
              </a:spcBef>
              <a:spcAft>
                <a:spcPts val="0"/>
              </a:spcAft>
              <a:buClr>
                <a:schemeClr val="lt1"/>
              </a:buClr>
              <a:buSzPts val="1150"/>
              <a:buChar char="■"/>
              <a:defRPr sz="1150">
                <a:solidFill>
                  <a:schemeClr val="lt1"/>
                </a:solidFill>
              </a:defRPr>
            </a:lvl6pPr>
            <a:lvl7pPr marL="3200400" lvl="6" indent="-301625" algn="l">
              <a:lnSpc>
                <a:spcPct val="100000"/>
              </a:lnSpc>
              <a:spcBef>
                <a:spcPts val="1600"/>
              </a:spcBef>
              <a:spcAft>
                <a:spcPts val="0"/>
              </a:spcAft>
              <a:buClr>
                <a:schemeClr val="lt1"/>
              </a:buClr>
              <a:buSzPts val="1150"/>
              <a:buChar char="●"/>
              <a:defRPr sz="1150">
                <a:solidFill>
                  <a:schemeClr val="lt1"/>
                </a:solidFill>
              </a:defRPr>
            </a:lvl7pPr>
            <a:lvl8pPr marL="3657600" lvl="7" indent="-301625" algn="l">
              <a:lnSpc>
                <a:spcPct val="100000"/>
              </a:lnSpc>
              <a:spcBef>
                <a:spcPts val="1600"/>
              </a:spcBef>
              <a:spcAft>
                <a:spcPts val="0"/>
              </a:spcAft>
              <a:buClr>
                <a:schemeClr val="lt1"/>
              </a:buClr>
              <a:buSzPts val="1150"/>
              <a:buChar char="○"/>
              <a:defRPr sz="1150">
                <a:solidFill>
                  <a:schemeClr val="lt1"/>
                </a:solidFill>
              </a:defRPr>
            </a:lvl8pPr>
            <a:lvl9pPr marL="4114800" lvl="8" indent="-301625" algn="l">
              <a:lnSpc>
                <a:spcPct val="100000"/>
              </a:lnSpc>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40"/>
          <p:cNvSpPr txBox="1">
            <a:spLocks noGrp="1"/>
          </p:cNvSpPr>
          <p:nvPr>
            <p:ph type="title"/>
          </p:nvPr>
        </p:nvSpPr>
        <p:spPr>
          <a:xfrm>
            <a:off x="1251333" y="593367"/>
            <a:ext cx="62696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41"/>
          <p:cNvSpPr txBox="1">
            <a:spLocks noGrp="1"/>
          </p:cNvSpPr>
          <p:nvPr>
            <p:ph type="title"/>
          </p:nvPr>
        </p:nvSpPr>
        <p:spPr>
          <a:xfrm>
            <a:off x="1251333" y="593367"/>
            <a:ext cx="66196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81" name="Google Shape;81;p41"/>
          <p:cNvSpPr txBox="1">
            <a:spLocks noGrp="1"/>
          </p:cNvSpPr>
          <p:nvPr>
            <p:ph type="body" idx="1"/>
          </p:nvPr>
        </p:nvSpPr>
        <p:spPr>
          <a:xfrm>
            <a:off x="1422988" y="3535700"/>
            <a:ext cx="4345200" cy="2394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0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82" name="Google Shape;82;p41"/>
          <p:cNvSpPr txBox="1">
            <a:spLocks noGrp="1"/>
          </p:cNvSpPr>
          <p:nvPr>
            <p:ph type="body" idx="2"/>
          </p:nvPr>
        </p:nvSpPr>
        <p:spPr>
          <a:xfrm>
            <a:off x="6231803" y="3535700"/>
            <a:ext cx="4345200" cy="2394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0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83" name="Google Shape;83;p41"/>
          <p:cNvSpPr txBox="1">
            <a:spLocks noGrp="1"/>
          </p:cNvSpPr>
          <p:nvPr>
            <p:ph type="title" idx="3"/>
          </p:nvPr>
        </p:nvSpPr>
        <p:spPr>
          <a:xfrm>
            <a:off x="1617999" y="2606833"/>
            <a:ext cx="4345200" cy="731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84" name="Google Shape;84;p41"/>
          <p:cNvSpPr txBox="1">
            <a:spLocks noGrp="1"/>
          </p:cNvSpPr>
          <p:nvPr>
            <p:ph type="title" idx="4"/>
          </p:nvPr>
        </p:nvSpPr>
        <p:spPr>
          <a:xfrm>
            <a:off x="6426799" y="2606833"/>
            <a:ext cx="4345200" cy="731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42"/>
          <p:cNvSpPr txBox="1">
            <a:spLocks noGrp="1"/>
          </p:cNvSpPr>
          <p:nvPr>
            <p:ph type="title"/>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87" name="Google Shape;87;p42"/>
          <p:cNvSpPr txBox="1">
            <a:spLocks noGrp="1"/>
          </p:cNvSpPr>
          <p:nvPr>
            <p:ph type="title" idx="2"/>
          </p:nvPr>
        </p:nvSpPr>
        <p:spPr>
          <a:xfrm>
            <a:off x="1197848" y="4070167"/>
            <a:ext cx="22288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88" name="Google Shape;88;p42"/>
          <p:cNvSpPr txBox="1">
            <a:spLocks noGrp="1"/>
          </p:cNvSpPr>
          <p:nvPr>
            <p:ph type="subTitle" idx="1"/>
          </p:nvPr>
        </p:nvSpPr>
        <p:spPr>
          <a:xfrm>
            <a:off x="1197852" y="4745116"/>
            <a:ext cx="2228800" cy="15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89" name="Google Shape;89;p42"/>
          <p:cNvSpPr txBox="1">
            <a:spLocks noGrp="1"/>
          </p:cNvSpPr>
          <p:nvPr>
            <p:ph type="title" idx="3"/>
          </p:nvPr>
        </p:nvSpPr>
        <p:spPr>
          <a:xfrm>
            <a:off x="3720348" y="4070167"/>
            <a:ext cx="22288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90" name="Google Shape;90;p42"/>
          <p:cNvSpPr txBox="1">
            <a:spLocks noGrp="1"/>
          </p:cNvSpPr>
          <p:nvPr>
            <p:ph type="subTitle" idx="4"/>
          </p:nvPr>
        </p:nvSpPr>
        <p:spPr>
          <a:xfrm>
            <a:off x="3720352" y="4745116"/>
            <a:ext cx="2228800" cy="15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1" name="Google Shape;91;p42"/>
          <p:cNvSpPr txBox="1">
            <a:spLocks noGrp="1"/>
          </p:cNvSpPr>
          <p:nvPr>
            <p:ph type="title" idx="5"/>
          </p:nvPr>
        </p:nvSpPr>
        <p:spPr>
          <a:xfrm>
            <a:off x="6242848" y="4070167"/>
            <a:ext cx="22288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92" name="Google Shape;92;p42"/>
          <p:cNvSpPr txBox="1">
            <a:spLocks noGrp="1"/>
          </p:cNvSpPr>
          <p:nvPr>
            <p:ph type="subTitle" idx="6"/>
          </p:nvPr>
        </p:nvSpPr>
        <p:spPr>
          <a:xfrm>
            <a:off x="6242852" y="4745116"/>
            <a:ext cx="2228800" cy="15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3" name="Google Shape;93;p42"/>
          <p:cNvSpPr txBox="1">
            <a:spLocks noGrp="1"/>
          </p:cNvSpPr>
          <p:nvPr>
            <p:ph type="title" idx="7"/>
          </p:nvPr>
        </p:nvSpPr>
        <p:spPr>
          <a:xfrm>
            <a:off x="8765348" y="4070167"/>
            <a:ext cx="22288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94" name="Google Shape;94;p42"/>
          <p:cNvSpPr txBox="1">
            <a:spLocks noGrp="1"/>
          </p:cNvSpPr>
          <p:nvPr>
            <p:ph type="subTitle" idx="8"/>
          </p:nvPr>
        </p:nvSpPr>
        <p:spPr>
          <a:xfrm>
            <a:off x="8765352" y="4745116"/>
            <a:ext cx="2228800" cy="15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43"/>
          <p:cNvSpPr txBox="1">
            <a:spLocks noGrp="1"/>
          </p:cNvSpPr>
          <p:nvPr>
            <p:ph type="title"/>
          </p:nvPr>
        </p:nvSpPr>
        <p:spPr>
          <a:xfrm>
            <a:off x="6662400" y="882457"/>
            <a:ext cx="4212400" cy="965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97" name="Google Shape;97;p43"/>
          <p:cNvSpPr txBox="1">
            <a:spLocks noGrp="1"/>
          </p:cNvSpPr>
          <p:nvPr>
            <p:ph type="subTitle" idx="1"/>
          </p:nvPr>
        </p:nvSpPr>
        <p:spPr>
          <a:xfrm>
            <a:off x="6548000" y="1687800"/>
            <a:ext cx="4441200" cy="55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98" name="Google Shape;98;p43"/>
          <p:cNvSpPr txBox="1">
            <a:spLocks noGrp="1"/>
          </p:cNvSpPr>
          <p:nvPr>
            <p:ph type="title" idx="2"/>
          </p:nvPr>
        </p:nvSpPr>
        <p:spPr>
          <a:xfrm>
            <a:off x="6662400" y="2798924"/>
            <a:ext cx="4212400" cy="965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99" name="Google Shape;99;p43"/>
          <p:cNvSpPr txBox="1">
            <a:spLocks noGrp="1"/>
          </p:cNvSpPr>
          <p:nvPr>
            <p:ph type="subTitle" idx="3"/>
          </p:nvPr>
        </p:nvSpPr>
        <p:spPr>
          <a:xfrm>
            <a:off x="6548000" y="3604267"/>
            <a:ext cx="4441200" cy="55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0" name="Google Shape;100;p43"/>
          <p:cNvSpPr txBox="1">
            <a:spLocks noGrp="1"/>
          </p:cNvSpPr>
          <p:nvPr>
            <p:ph type="title" idx="4"/>
          </p:nvPr>
        </p:nvSpPr>
        <p:spPr>
          <a:xfrm>
            <a:off x="6662400" y="4715391"/>
            <a:ext cx="4212400" cy="965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01" name="Google Shape;101;p43"/>
          <p:cNvSpPr txBox="1">
            <a:spLocks noGrp="1"/>
          </p:cNvSpPr>
          <p:nvPr>
            <p:ph type="subTitle" idx="5"/>
          </p:nvPr>
        </p:nvSpPr>
        <p:spPr>
          <a:xfrm>
            <a:off x="6548000" y="5520733"/>
            <a:ext cx="4441200" cy="55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2"/>
        <p:cNvGrpSpPr/>
        <p:nvPr/>
      </p:nvGrpSpPr>
      <p:grpSpPr>
        <a:xfrm>
          <a:off x="0" y="0"/>
          <a:ext cx="0" cy="0"/>
          <a:chOff x="0" y="0"/>
          <a:chExt cx="0" cy="0"/>
        </a:xfrm>
      </p:grpSpPr>
      <p:sp>
        <p:nvSpPr>
          <p:cNvPr id="103" name="Google Shape;103;p44"/>
          <p:cNvSpPr txBox="1">
            <a:spLocks noGrp="1"/>
          </p:cNvSpPr>
          <p:nvPr>
            <p:ph type="title"/>
          </p:nvPr>
        </p:nvSpPr>
        <p:spPr>
          <a:xfrm>
            <a:off x="4717996" y="2424721"/>
            <a:ext cx="2756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4" name="Google Shape;104;p44"/>
          <p:cNvSpPr txBox="1">
            <a:spLocks noGrp="1"/>
          </p:cNvSpPr>
          <p:nvPr>
            <p:ph type="subTitle" idx="1"/>
          </p:nvPr>
        </p:nvSpPr>
        <p:spPr>
          <a:xfrm>
            <a:off x="4717997" y="3099687"/>
            <a:ext cx="2756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05" name="Google Shape;105;p44"/>
          <p:cNvSpPr txBox="1">
            <a:spLocks noGrp="1"/>
          </p:cNvSpPr>
          <p:nvPr>
            <p:ph type="title" idx="2"/>
          </p:nvPr>
        </p:nvSpPr>
        <p:spPr>
          <a:xfrm>
            <a:off x="8038071" y="2424721"/>
            <a:ext cx="2756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6" name="Google Shape;106;p44"/>
          <p:cNvSpPr txBox="1">
            <a:spLocks noGrp="1"/>
          </p:cNvSpPr>
          <p:nvPr>
            <p:ph type="subTitle" idx="3"/>
          </p:nvPr>
        </p:nvSpPr>
        <p:spPr>
          <a:xfrm>
            <a:off x="8038069" y="3099687"/>
            <a:ext cx="2756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07" name="Google Shape;107;p44"/>
          <p:cNvSpPr txBox="1">
            <a:spLocks noGrp="1"/>
          </p:cNvSpPr>
          <p:nvPr>
            <p:ph type="title" idx="4"/>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08" name="Google Shape;108;p44"/>
          <p:cNvSpPr txBox="1">
            <a:spLocks noGrp="1"/>
          </p:cNvSpPr>
          <p:nvPr>
            <p:ph type="title" idx="5"/>
          </p:nvPr>
        </p:nvSpPr>
        <p:spPr>
          <a:xfrm>
            <a:off x="1397929" y="2424721"/>
            <a:ext cx="2756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9" name="Google Shape;109;p44"/>
          <p:cNvSpPr txBox="1">
            <a:spLocks noGrp="1"/>
          </p:cNvSpPr>
          <p:nvPr>
            <p:ph type="subTitle" idx="6"/>
          </p:nvPr>
        </p:nvSpPr>
        <p:spPr>
          <a:xfrm>
            <a:off x="1397933" y="3099687"/>
            <a:ext cx="2756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0" name="Google Shape;110;p44"/>
          <p:cNvSpPr txBox="1">
            <a:spLocks noGrp="1"/>
          </p:cNvSpPr>
          <p:nvPr>
            <p:ph type="title" idx="7"/>
          </p:nvPr>
        </p:nvSpPr>
        <p:spPr>
          <a:xfrm>
            <a:off x="4717996" y="4433380"/>
            <a:ext cx="2756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1" name="Google Shape;111;p44"/>
          <p:cNvSpPr txBox="1">
            <a:spLocks noGrp="1"/>
          </p:cNvSpPr>
          <p:nvPr>
            <p:ph type="subTitle" idx="8"/>
          </p:nvPr>
        </p:nvSpPr>
        <p:spPr>
          <a:xfrm>
            <a:off x="4717997" y="5108345"/>
            <a:ext cx="2756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2" name="Google Shape;112;p44"/>
          <p:cNvSpPr txBox="1">
            <a:spLocks noGrp="1"/>
          </p:cNvSpPr>
          <p:nvPr>
            <p:ph type="title" idx="9"/>
          </p:nvPr>
        </p:nvSpPr>
        <p:spPr>
          <a:xfrm>
            <a:off x="8038071" y="4433380"/>
            <a:ext cx="2756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3" name="Google Shape;113;p44"/>
          <p:cNvSpPr txBox="1">
            <a:spLocks noGrp="1"/>
          </p:cNvSpPr>
          <p:nvPr>
            <p:ph type="subTitle" idx="13"/>
          </p:nvPr>
        </p:nvSpPr>
        <p:spPr>
          <a:xfrm>
            <a:off x="8038069" y="5108345"/>
            <a:ext cx="2756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4" name="Google Shape;114;p44"/>
          <p:cNvSpPr txBox="1">
            <a:spLocks noGrp="1"/>
          </p:cNvSpPr>
          <p:nvPr>
            <p:ph type="title" idx="14"/>
          </p:nvPr>
        </p:nvSpPr>
        <p:spPr>
          <a:xfrm>
            <a:off x="1397929" y="4433380"/>
            <a:ext cx="2756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5" name="Google Shape;115;p44"/>
          <p:cNvSpPr txBox="1">
            <a:spLocks noGrp="1"/>
          </p:cNvSpPr>
          <p:nvPr>
            <p:ph type="subTitle" idx="15"/>
          </p:nvPr>
        </p:nvSpPr>
        <p:spPr>
          <a:xfrm>
            <a:off x="1397933" y="5108345"/>
            <a:ext cx="2756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45"/>
          <p:cNvSpPr txBox="1">
            <a:spLocks noGrp="1"/>
          </p:cNvSpPr>
          <p:nvPr>
            <p:ph type="title"/>
          </p:nvPr>
        </p:nvSpPr>
        <p:spPr>
          <a:xfrm>
            <a:off x="1251333" y="593367"/>
            <a:ext cx="67248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18" name="Google Shape;118;p45"/>
          <p:cNvSpPr txBox="1">
            <a:spLocks noGrp="1"/>
          </p:cNvSpPr>
          <p:nvPr>
            <p:ph type="title" idx="2"/>
          </p:nvPr>
        </p:nvSpPr>
        <p:spPr>
          <a:xfrm>
            <a:off x="1784317" y="3146433"/>
            <a:ext cx="3636800" cy="500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9" name="Google Shape;119;p45"/>
          <p:cNvSpPr txBox="1">
            <a:spLocks noGrp="1"/>
          </p:cNvSpPr>
          <p:nvPr>
            <p:ph type="subTitle" idx="1"/>
          </p:nvPr>
        </p:nvSpPr>
        <p:spPr>
          <a:xfrm>
            <a:off x="1784317" y="2284068"/>
            <a:ext cx="3636800" cy="807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0" name="Google Shape;120;p45"/>
          <p:cNvSpPr txBox="1">
            <a:spLocks noGrp="1"/>
          </p:cNvSpPr>
          <p:nvPr>
            <p:ph type="title" idx="3"/>
          </p:nvPr>
        </p:nvSpPr>
        <p:spPr>
          <a:xfrm>
            <a:off x="1784317" y="5318600"/>
            <a:ext cx="3636800" cy="500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1" name="Google Shape;121;p45"/>
          <p:cNvSpPr txBox="1">
            <a:spLocks noGrp="1"/>
          </p:cNvSpPr>
          <p:nvPr>
            <p:ph type="subTitle" idx="4"/>
          </p:nvPr>
        </p:nvSpPr>
        <p:spPr>
          <a:xfrm>
            <a:off x="1784317" y="4456235"/>
            <a:ext cx="3636800" cy="807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2" name="Google Shape;122;p45"/>
          <p:cNvSpPr txBox="1">
            <a:spLocks noGrp="1"/>
          </p:cNvSpPr>
          <p:nvPr>
            <p:ph type="title" idx="5"/>
          </p:nvPr>
        </p:nvSpPr>
        <p:spPr>
          <a:xfrm>
            <a:off x="6770884" y="3146433"/>
            <a:ext cx="3636800" cy="50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3" name="Google Shape;123;p45"/>
          <p:cNvSpPr txBox="1">
            <a:spLocks noGrp="1"/>
          </p:cNvSpPr>
          <p:nvPr>
            <p:ph type="subTitle" idx="6"/>
          </p:nvPr>
        </p:nvSpPr>
        <p:spPr>
          <a:xfrm>
            <a:off x="6770884" y="2284068"/>
            <a:ext cx="3636800" cy="80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4" name="Google Shape;124;p45"/>
          <p:cNvSpPr txBox="1">
            <a:spLocks noGrp="1"/>
          </p:cNvSpPr>
          <p:nvPr>
            <p:ph type="title" idx="7"/>
          </p:nvPr>
        </p:nvSpPr>
        <p:spPr>
          <a:xfrm>
            <a:off x="6770884" y="5318600"/>
            <a:ext cx="3636800" cy="50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5" name="Google Shape;125;p45"/>
          <p:cNvSpPr txBox="1">
            <a:spLocks noGrp="1"/>
          </p:cNvSpPr>
          <p:nvPr>
            <p:ph type="subTitle" idx="8"/>
          </p:nvPr>
        </p:nvSpPr>
        <p:spPr>
          <a:xfrm>
            <a:off x="6770884" y="4456235"/>
            <a:ext cx="3636800" cy="80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46"/>
          <p:cNvSpPr txBox="1">
            <a:spLocks noGrp="1"/>
          </p:cNvSpPr>
          <p:nvPr>
            <p:ph type="subTitle" idx="1"/>
          </p:nvPr>
        </p:nvSpPr>
        <p:spPr>
          <a:xfrm>
            <a:off x="7756067" y="3247900"/>
            <a:ext cx="3408400" cy="273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28" name="Google Shape;128;p46"/>
          <p:cNvSpPr txBox="1">
            <a:spLocks noGrp="1"/>
          </p:cNvSpPr>
          <p:nvPr>
            <p:ph type="title"/>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47"/>
          <p:cNvSpPr txBox="1">
            <a:spLocks noGrp="1"/>
          </p:cNvSpPr>
          <p:nvPr>
            <p:ph type="title"/>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31" name="Google Shape;131;p47"/>
          <p:cNvSpPr txBox="1">
            <a:spLocks noGrp="1"/>
          </p:cNvSpPr>
          <p:nvPr>
            <p:ph type="subTitle" idx="1"/>
          </p:nvPr>
        </p:nvSpPr>
        <p:spPr>
          <a:xfrm>
            <a:off x="1251333" y="3247900"/>
            <a:ext cx="3408400" cy="273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48"/>
          <p:cNvSpPr txBox="1">
            <a:spLocks noGrp="1"/>
          </p:cNvSpPr>
          <p:nvPr>
            <p:ph type="title"/>
          </p:nvPr>
        </p:nvSpPr>
        <p:spPr>
          <a:xfrm>
            <a:off x="1251333" y="593367"/>
            <a:ext cx="76476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34" name="Google Shape;134;p48"/>
          <p:cNvSpPr txBox="1">
            <a:spLocks noGrp="1"/>
          </p:cNvSpPr>
          <p:nvPr>
            <p:ph type="subTitle" idx="1"/>
          </p:nvPr>
        </p:nvSpPr>
        <p:spPr>
          <a:xfrm>
            <a:off x="7756067" y="3247900"/>
            <a:ext cx="3408400" cy="273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49"/>
          <p:cNvSpPr txBox="1">
            <a:spLocks noGrp="1"/>
          </p:cNvSpPr>
          <p:nvPr>
            <p:ph type="title"/>
          </p:nvPr>
        </p:nvSpPr>
        <p:spPr>
          <a:xfrm>
            <a:off x="2750400" y="3256067"/>
            <a:ext cx="6691200" cy="79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37" name="Google Shape;137;p49"/>
          <p:cNvSpPr txBox="1">
            <a:spLocks noGrp="1"/>
          </p:cNvSpPr>
          <p:nvPr>
            <p:ph type="subTitle" idx="1"/>
          </p:nvPr>
        </p:nvSpPr>
        <p:spPr>
          <a:xfrm>
            <a:off x="3862000" y="4521767"/>
            <a:ext cx="4468000" cy="159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23"/>
          <p:cNvSpPr txBox="1">
            <a:spLocks noGrp="1"/>
          </p:cNvSpPr>
          <p:nvPr>
            <p:ph type="title"/>
          </p:nvPr>
        </p:nvSpPr>
        <p:spPr>
          <a:xfrm>
            <a:off x="5016893" y="4237000"/>
            <a:ext cx="4091600" cy="798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3" name="Google Shape;23;p23"/>
          <p:cNvSpPr txBox="1">
            <a:spLocks noGrp="1"/>
          </p:cNvSpPr>
          <p:nvPr>
            <p:ph type="title" idx="2"/>
          </p:nvPr>
        </p:nvSpPr>
        <p:spPr>
          <a:xfrm>
            <a:off x="1397693" y="4383333"/>
            <a:ext cx="3217200" cy="1242000"/>
          </a:xfrm>
          <a:prstGeom prst="rect">
            <a:avLst/>
          </a:prstGeom>
          <a:noFill/>
          <a:ln>
            <a:noFill/>
          </a:ln>
          <a:effectLst>
            <a:outerShdw blurRad="114300" dist="28575" dir="6360000" algn="bl" rotWithShape="0">
              <a:schemeClr val="accent1">
                <a:alpha val="49411"/>
              </a:schemeClr>
            </a:outerShdw>
          </a:effectLst>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endParaRPr/>
          </a:p>
        </p:txBody>
      </p:sp>
      <p:sp>
        <p:nvSpPr>
          <p:cNvPr id="24" name="Google Shape;24;p23"/>
          <p:cNvSpPr txBox="1">
            <a:spLocks noGrp="1"/>
          </p:cNvSpPr>
          <p:nvPr>
            <p:ph type="subTitle" idx="1"/>
          </p:nvPr>
        </p:nvSpPr>
        <p:spPr>
          <a:xfrm>
            <a:off x="5016893" y="4960867"/>
            <a:ext cx="4091600" cy="61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50"/>
          <p:cNvSpPr txBox="1">
            <a:spLocks noGrp="1"/>
          </p:cNvSpPr>
          <p:nvPr>
            <p:ph type="title"/>
          </p:nvPr>
        </p:nvSpPr>
        <p:spPr>
          <a:xfrm>
            <a:off x="1233160" y="1013833"/>
            <a:ext cx="4091600" cy="798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40" name="Google Shape;140;p50"/>
          <p:cNvSpPr txBox="1">
            <a:spLocks noGrp="1"/>
          </p:cNvSpPr>
          <p:nvPr>
            <p:ph type="subTitle" idx="1"/>
          </p:nvPr>
        </p:nvSpPr>
        <p:spPr>
          <a:xfrm>
            <a:off x="1233167" y="2245700"/>
            <a:ext cx="4407200" cy="145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1" name="Google Shape;141;p50"/>
          <p:cNvSpPr txBox="1"/>
          <p:nvPr/>
        </p:nvSpPr>
        <p:spPr>
          <a:xfrm>
            <a:off x="1233167" y="4760000"/>
            <a:ext cx="4407200" cy="88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chemeClr val="accent1"/>
              </a:buClr>
              <a:buSzPts val="1000"/>
              <a:buFont typeface="Montserrat Medium"/>
              <a:buNone/>
            </a:pPr>
            <a:r>
              <a:rPr lang="en-US" sz="1000" b="0" i="0" u="none" strike="noStrike" cap="none">
                <a:solidFill>
                  <a:schemeClr val="accent1"/>
                </a:solidFill>
                <a:latin typeface="Montserrat Medium"/>
                <a:ea typeface="Montserrat Medium"/>
                <a:cs typeface="Montserrat Medium"/>
                <a:sym typeface="Montserrat Medium"/>
              </a:rPr>
              <a:t>CREDITS: This presentation template was created by </a:t>
            </a:r>
            <a:r>
              <a:rPr lang="en-US" sz="1000" b="0" i="0" u="none" strike="noStrike" cap="none">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US" sz="1000" b="0" i="0" u="none" strike="noStrike" cap="none">
                <a:solidFill>
                  <a:schemeClr val="accent1"/>
                </a:solidFill>
                <a:latin typeface="Montserrat Medium"/>
                <a:ea typeface="Montserrat Medium"/>
                <a:cs typeface="Montserrat Medium"/>
                <a:sym typeface="Montserrat Medium"/>
              </a:rPr>
              <a:t>, including icons by </a:t>
            </a:r>
            <a:r>
              <a:rPr lang="en-US" sz="1000" b="0" i="0" u="none" strike="noStrike" cap="none">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US" sz="1000" b="0" i="0" u="none" strike="noStrike" cap="none">
                <a:solidFill>
                  <a:schemeClr val="accent1"/>
                </a:solidFill>
                <a:latin typeface="Montserrat Medium"/>
                <a:ea typeface="Montserrat Medium"/>
                <a:cs typeface="Montserrat Medium"/>
                <a:sym typeface="Montserrat Medium"/>
              </a:rPr>
              <a:t>, and infographics &amp; images by </a:t>
            </a:r>
            <a:r>
              <a:rPr lang="en-US" sz="1000" b="0" i="0" u="none" strike="noStrike" cap="none">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US" sz="1000" b="0" i="0" u="none" strike="noStrike" cap="none">
                <a:solidFill>
                  <a:schemeClr val="accent1"/>
                </a:solidFill>
                <a:latin typeface="Montserrat Medium"/>
                <a:ea typeface="Montserrat Medium"/>
                <a:cs typeface="Montserrat Medium"/>
                <a:sym typeface="Montserrat Medium"/>
              </a:rPr>
              <a:t>. </a:t>
            </a:r>
            <a:endParaRPr sz="1000" b="0" i="0" u="none" strike="noStrike" cap="none">
              <a:solidFill>
                <a:schemeClr val="accent1"/>
              </a:solidFill>
              <a:latin typeface="Montserrat Medium"/>
              <a:ea typeface="Montserrat Medium"/>
              <a:cs typeface="Montserrat Medium"/>
              <a:sym typeface="Montserrat Medium"/>
            </a:endParaRPr>
          </a:p>
          <a:p>
            <a:pPr marL="0" marR="0" lvl="0" indent="0" algn="l" rtl="0">
              <a:lnSpc>
                <a:spcPct val="100000"/>
              </a:lnSpc>
              <a:spcBef>
                <a:spcPts val="300"/>
              </a:spcBef>
              <a:spcAft>
                <a:spcPts val="0"/>
              </a:spcAft>
              <a:buClr>
                <a:schemeClr val="dk1"/>
              </a:buClr>
              <a:buSzPts val="1000"/>
              <a:buFont typeface="Arial"/>
              <a:buNone/>
            </a:pPr>
            <a:endParaRPr sz="1000" b="0" i="0" u="none" strike="noStrike" cap="none">
              <a:solidFill>
                <a:schemeClr val="accent1"/>
              </a:solidFill>
              <a:latin typeface="Montserrat Medium"/>
              <a:ea typeface="Montserrat Medium"/>
              <a:cs typeface="Montserrat Medium"/>
              <a:sym typeface="Montserrat Medium"/>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51"/>
          <p:cNvSpPr txBox="1">
            <a:spLocks noGrp="1"/>
          </p:cNvSpPr>
          <p:nvPr>
            <p:ph type="title"/>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44" name="Google Shape;144;p51"/>
          <p:cNvSpPr txBox="1">
            <a:spLocks noGrp="1"/>
          </p:cNvSpPr>
          <p:nvPr>
            <p:ph type="body" idx="1"/>
          </p:nvPr>
        </p:nvSpPr>
        <p:spPr>
          <a:xfrm>
            <a:off x="1251333" y="2212367"/>
            <a:ext cx="65952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52"/>
          <p:cNvSpPr txBox="1">
            <a:spLocks noGrp="1"/>
          </p:cNvSpPr>
          <p:nvPr>
            <p:ph type="title"/>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47" name="Google Shape;147;p52"/>
          <p:cNvSpPr txBox="1">
            <a:spLocks noGrp="1"/>
          </p:cNvSpPr>
          <p:nvPr>
            <p:ph type="body" idx="1"/>
          </p:nvPr>
        </p:nvSpPr>
        <p:spPr>
          <a:xfrm>
            <a:off x="6716700" y="2212367"/>
            <a:ext cx="42492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24"/>
          <p:cNvSpPr txBox="1">
            <a:spLocks noGrp="1"/>
          </p:cNvSpPr>
          <p:nvPr>
            <p:ph type="title"/>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27" name="Google Shape;27;p24"/>
          <p:cNvSpPr txBox="1">
            <a:spLocks noGrp="1"/>
          </p:cNvSpPr>
          <p:nvPr>
            <p:ph type="body" idx="1"/>
          </p:nvPr>
        </p:nvSpPr>
        <p:spPr>
          <a:xfrm>
            <a:off x="1251333" y="2212367"/>
            <a:ext cx="65952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25"/>
          <p:cNvSpPr txBox="1">
            <a:spLocks noGrp="1"/>
          </p:cNvSpPr>
          <p:nvPr>
            <p:ph type="title"/>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0" name="Google Shape;30;p25"/>
          <p:cNvSpPr txBox="1">
            <a:spLocks noGrp="1"/>
          </p:cNvSpPr>
          <p:nvPr>
            <p:ph type="body" idx="1"/>
          </p:nvPr>
        </p:nvSpPr>
        <p:spPr>
          <a:xfrm>
            <a:off x="1251333" y="2212367"/>
            <a:ext cx="42492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31" name="Google Shape;31;p25"/>
          <p:cNvSpPr txBox="1">
            <a:spLocks noGrp="1"/>
          </p:cNvSpPr>
          <p:nvPr>
            <p:ph type="body" idx="2"/>
          </p:nvPr>
        </p:nvSpPr>
        <p:spPr>
          <a:xfrm>
            <a:off x="6716700" y="2212367"/>
            <a:ext cx="42492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26"/>
          <p:cNvSpPr txBox="1">
            <a:spLocks noGrp="1"/>
          </p:cNvSpPr>
          <p:nvPr>
            <p:ph type="title"/>
          </p:nvPr>
        </p:nvSpPr>
        <p:spPr>
          <a:xfrm>
            <a:off x="1251333" y="593367"/>
            <a:ext cx="6172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27"/>
          <p:cNvSpPr txBox="1">
            <a:spLocks noGrp="1"/>
          </p:cNvSpPr>
          <p:nvPr>
            <p:ph type="title"/>
          </p:nvPr>
        </p:nvSpPr>
        <p:spPr>
          <a:xfrm>
            <a:off x="7116233" y="1729500"/>
            <a:ext cx="3783200" cy="167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6" name="Google Shape;36;p27"/>
          <p:cNvSpPr txBox="1">
            <a:spLocks noGrp="1"/>
          </p:cNvSpPr>
          <p:nvPr>
            <p:ph type="body" idx="1"/>
          </p:nvPr>
        </p:nvSpPr>
        <p:spPr>
          <a:xfrm>
            <a:off x="7116233" y="3458500"/>
            <a:ext cx="3783200" cy="16700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Clr>
                <a:schemeClr val="lt1"/>
              </a:buClr>
              <a:buSzPts val="1600"/>
              <a:buChar char="●"/>
              <a:defRPr sz="1600">
                <a:solidFill>
                  <a:schemeClr val="lt1"/>
                </a:solidFill>
              </a:defRPr>
            </a:lvl1pPr>
            <a:lvl2pPr marL="914400" lvl="1" indent="-330200" algn="l">
              <a:lnSpc>
                <a:spcPct val="100000"/>
              </a:lnSpc>
              <a:spcBef>
                <a:spcPts val="1600"/>
              </a:spcBef>
              <a:spcAft>
                <a:spcPts val="0"/>
              </a:spcAft>
              <a:buClr>
                <a:schemeClr val="lt1"/>
              </a:buClr>
              <a:buSzPts val="1600"/>
              <a:buChar char="○"/>
              <a:defRPr sz="1600">
                <a:solidFill>
                  <a:schemeClr val="lt1"/>
                </a:solidFill>
              </a:defRPr>
            </a:lvl2pPr>
            <a:lvl3pPr marL="1371600" lvl="2" indent="-330200" algn="l">
              <a:lnSpc>
                <a:spcPct val="100000"/>
              </a:lnSpc>
              <a:spcBef>
                <a:spcPts val="1600"/>
              </a:spcBef>
              <a:spcAft>
                <a:spcPts val="0"/>
              </a:spcAft>
              <a:buClr>
                <a:schemeClr val="lt1"/>
              </a:buClr>
              <a:buSzPts val="1600"/>
              <a:buChar char="■"/>
              <a:defRPr sz="1600">
                <a:solidFill>
                  <a:schemeClr val="lt1"/>
                </a:solidFill>
              </a:defRPr>
            </a:lvl3pPr>
            <a:lvl4pPr marL="1828800" lvl="3" indent="-330200" algn="l">
              <a:lnSpc>
                <a:spcPct val="100000"/>
              </a:lnSpc>
              <a:spcBef>
                <a:spcPts val="1600"/>
              </a:spcBef>
              <a:spcAft>
                <a:spcPts val="0"/>
              </a:spcAft>
              <a:buClr>
                <a:schemeClr val="lt1"/>
              </a:buClr>
              <a:buSzPts val="1600"/>
              <a:buChar char="●"/>
              <a:defRPr sz="1600">
                <a:solidFill>
                  <a:schemeClr val="lt1"/>
                </a:solidFill>
              </a:defRPr>
            </a:lvl4pPr>
            <a:lvl5pPr marL="2286000" lvl="4" indent="-330200" algn="l">
              <a:lnSpc>
                <a:spcPct val="100000"/>
              </a:lnSpc>
              <a:spcBef>
                <a:spcPts val="1600"/>
              </a:spcBef>
              <a:spcAft>
                <a:spcPts val="0"/>
              </a:spcAft>
              <a:buClr>
                <a:schemeClr val="lt1"/>
              </a:buClr>
              <a:buSzPts val="1600"/>
              <a:buChar char="○"/>
              <a:defRPr sz="1600">
                <a:solidFill>
                  <a:schemeClr val="lt1"/>
                </a:solidFill>
              </a:defRPr>
            </a:lvl5pPr>
            <a:lvl6pPr marL="2743200" lvl="5" indent="-330200" algn="l">
              <a:lnSpc>
                <a:spcPct val="100000"/>
              </a:lnSpc>
              <a:spcBef>
                <a:spcPts val="1600"/>
              </a:spcBef>
              <a:spcAft>
                <a:spcPts val="0"/>
              </a:spcAft>
              <a:buClr>
                <a:schemeClr val="lt1"/>
              </a:buClr>
              <a:buSzPts val="1600"/>
              <a:buChar char="■"/>
              <a:defRPr sz="1600">
                <a:solidFill>
                  <a:schemeClr val="lt1"/>
                </a:solidFill>
              </a:defRPr>
            </a:lvl6pPr>
            <a:lvl7pPr marL="3200400" lvl="6" indent="-330200" algn="l">
              <a:lnSpc>
                <a:spcPct val="100000"/>
              </a:lnSpc>
              <a:spcBef>
                <a:spcPts val="1600"/>
              </a:spcBef>
              <a:spcAft>
                <a:spcPts val="0"/>
              </a:spcAft>
              <a:buClr>
                <a:schemeClr val="lt1"/>
              </a:buClr>
              <a:buSzPts val="1600"/>
              <a:buChar char="●"/>
              <a:defRPr sz="1600">
                <a:solidFill>
                  <a:schemeClr val="lt1"/>
                </a:solidFill>
              </a:defRPr>
            </a:lvl7pPr>
            <a:lvl8pPr marL="3657600" lvl="7" indent="-330200" algn="l">
              <a:lnSpc>
                <a:spcPct val="100000"/>
              </a:lnSpc>
              <a:spcBef>
                <a:spcPts val="1600"/>
              </a:spcBef>
              <a:spcAft>
                <a:spcPts val="0"/>
              </a:spcAft>
              <a:buClr>
                <a:schemeClr val="lt1"/>
              </a:buClr>
              <a:buSzPts val="1600"/>
              <a:buChar char="○"/>
              <a:defRPr sz="1600">
                <a:solidFill>
                  <a:schemeClr val="lt1"/>
                </a:solidFill>
              </a:defRPr>
            </a:lvl8pPr>
            <a:lvl9pPr marL="4114800" lvl="8" indent="-330200" algn="l">
              <a:lnSpc>
                <a:spcPct val="100000"/>
              </a:lnSpc>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28"/>
          <p:cNvSpPr txBox="1">
            <a:spLocks noGrp="1"/>
          </p:cNvSpPr>
          <p:nvPr>
            <p:ph type="title"/>
          </p:nvPr>
        </p:nvSpPr>
        <p:spPr>
          <a:xfrm>
            <a:off x="1239303" y="581577"/>
            <a:ext cx="3662000" cy="545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3000"/>
              <a:buNone/>
              <a:defRPr sz="30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a:endParaRPr/>
          </a:p>
        </p:txBody>
      </p:sp>
      <p:pic>
        <p:nvPicPr>
          <p:cNvPr id="39" name="Google Shape;39;p28"/>
          <p:cNvPicPr preferRelativeResize="0"/>
          <p:nvPr/>
        </p:nvPicPr>
        <p:blipFill rotWithShape="1">
          <a:blip r:embed="rId3">
            <a:alphaModFix/>
          </a:blip>
          <a:srcRect/>
          <a:stretch/>
        </p:blipFill>
        <p:spPr>
          <a:xfrm rot="5400000">
            <a:off x="4371901" y="552069"/>
            <a:ext cx="10168735" cy="3845065"/>
          </a:xfrm>
          <a:prstGeom prst="rect">
            <a:avLst/>
          </a:prstGeom>
          <a:noFill/>
          <a:ln>
            <a:noFill/>
          </a:ln>
        </p:spPr>
      </p:pic>
      <p:pic>
        <p:nvPicPr>
          <p:cNvPr id="40" name="Google Shape;40;p28"/>
          <p:cNvPicPr preferRelativeResize="0"/>
          <p:nvPr/>
        </p:nvPicPr>
        <p:blipFill rotWithShape="1">
          <a:blip r:embed="rId3">
            <a:alphaModFix/>
          </a:blip>
          <a:srcRect/>
          <a:stretch/>
        </p:blipFill>
        <p:spPr>
          <a:xfrm rot="5400000" flipH="1">
            <a:off x="6429886" y="-469213"/>
            <a:ext cx="12413063" cy="4693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29"/>
          <p:cNvSpPr txBox="1">
            <a:spLocks noGrp="1"/>
          </p:cNvSpPr>
          <p:nvPr>
            <p:ph type="subTitle" idx="1"/>
          </p:nvPr>
        </p:nvSpPr>
        <p:spPr>
          <a:xfrm>
            <a:off x="1251333" y="2359433"/>
            <a:ext cx="3828800" cy="1646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43" name="Google Shape;43;p29"/>
          <p:cNvSpPr txBox="1">
            <a:spLocks noGrp="1"/>
          </p:cNvSpPr>
          <p:nvPr>
            <p:ph type="body" idx="2"/>
          </p:nvPr>
        </p:nvSpPr>
        <p:spPr>
          <a:xfrm>
            <a:off x="6271167" y="1212800"/>
            <a:ext cx="4625200" cy="4432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44" name="Google Shape;44;p29"/>
          <p:cNvSpPr txBox="1">
            <a:spLocks noGrp="1"/>
          </p:cNvSpPr>
          <p:nvPr>
            <p:ph type="title"/>
          </p:nvPr>
        </p:nvSpPr>
        <p:spPr>
          <a:xfrm>
            <a:off x="1251333" y="593367"/>
            <a:ext cx="42984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endParaRPr/>
          </a:p>
        </p:txBody>
      </p:sp>
      <p:sp>
        <p:nvSpPr>
          <p:cNvPr id="11" name="Google Shape;11;p19"/>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Lst>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1"/>
          <p:cNvSpPr txBox="1"/>
          <p:nvPr/>
        </p:nvSpPr>
        <p:spPr>
          <a:xfrm>
            <a:off x="2296354" y="1931718"/>
            <a:ext cx="7599285" cy="1111394"/>
          </a:xfrm>
          <a:prstGeom prst="rect">
            <a:avLst/>
          </a:prstGeom>
          <a:noFill/>
          <a:ln>
            <a:noFill/>
          </a:ln>
          <a:effectLst>
            <a:outerShdw blurRad="142875" dist="19050" dir="8760000" algn="bl" rotWithShape="0">
              <a:srgbClr val="76A5AF">
                <a:alpha val="49411"/>
              </a:srgbClr>
            </a:outerShdw>
          </a:effectLst>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2800" b="1" dirty="0">
                <a:solidFill>
                  <a:srgbClr val="EF8600"/>
                </a:solidFill>
                <a:latin typeface="Montserrat ExtraBold"/>
                <a:sym typeface="Montserrat ExtraBold"/>
              </a:rPr>
              <a:t>BẢO VỆ </a:t>
            </a:r>
            <a:r>
              <a:rPr lang="en-US" sz="2800" b="1" i="0" u="none" strike="noStrike" cap="none" dirty="0">
                <a:solidFill>
                  <a:srgbClr val="EF8600"/>
                </a:solidFill>
                <a:latin typeface="Montserrat ExtraBold"/>
                <a:ea typeface="Arial"/>
                <a:cs typeface="Arial"/>
                <a:sym typeface="Montserrat ExtraBold"/>
              </a:rPr>
              <a:t>ĐỒ ÁN TỐT NGIỆP</a:t>
            </a:r>
          </a:p>
          <a:p>
            <a:pPr marL="0" marR="0" lvl="0" indent="0" algn="ctr" rtl="0">
              <a:lnSpc>
                <a:spcPct val="100000"/>
              </a:lnSpc>
              <a:spcBef>
                <a:spcPts val="0"/>
              </a:spcBef>
              <a:spcAft>
                <a:spcPts val="0"/>
              </a:spcAft>
              <a:buNone/>
            </a:pPr>
            <a:r>
              <a:rPr lang="en-US" sz="2800" b="1" dirty="0">
                <a:solidFill>
                  <a:srgbClr val="EF8600"/>
                </a:solidFill>
                <a:latin typeface="Montserrat ExtraBold"/>
                <a:sym typeface="Montserrat ExtraBold"/>
              </a:rPr>
              <a:t>NGÀNH CÔNG NGHỆ THÔNG TIN</a:t>
            </a:r>
            <a:endParaRPr sz="2800" b="0" i="0" u="none" strike="noStrike" cap="none" dirty="0">
              <a:solidFill>
                <a:srgbClr val="EF8600"/>
              </a:solidFill>
              <a:latin typeface="Arial"/>
              <a:ea typeface="Arial"/>
              <a:cs typeface="Arial"/>
              <a:sym typeface="Arial"/>
            </a:endParaRPr>
          </a:p>
        </p:txBody>
      </p:sp>
      <p:sp>
        <p:nvSpPr>
          <p:cNvPr id="155" name="Google Shape;155;p1"/>
          <p:cNvSpPr txBox="1"/>
          <p:nvPr/>
        </p:nvSpPr>
        <p:spPr>
          <a:xfrm>
            <a:off x="932644" y="3268527"/>
            <a:ext cx="10326703" cy="1271619"/>
          </a:xfrm>
          <a:prstGeom prst="rect">
            <a:avLst/>
          </a:prstGeom>
          <a:noFill/>
          <a:ln>
            <a:noFill/>
          </a:ln>
          <a:effectLst>
            <a:outerShdw blurRad="142875" dist="19050" dir="8760000" algn="bl" rotWithShape="0">
              <a:srgbClr val="76A5AF">
                <a:alpha val="4941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800" b="1" dirty="0">
                <a:solidFill>
                  <a:schemeClr val="bg1"/>
                </a:solidFill>
                <a:effectLst/>
                <a:latin typeface="Montserrat ExtraBold" panose="00000900000000000000" pitchFamily="2" charset="0"/>
                <a:ea typeface="Times New Roman" panose="02020603050405020304" pitchFamily="18" charset="0"/>
              </a:rPr>
              <a:t>XÂY DỰNG WEBSITE BÁN QUẦN ÁO TRỰC TUYẾN CHO CỬA HÀNG YODY BẰNG ASP.NET VÀ ANGULAR</a:t>
            </a:r>
            <a:r>
              <a:rPr lang="en-US" sz="2800" b="1" dirty="0">
                <a:solidFill>
                  <a:schemeClr val="bg1"/>
                </a:solidFill>
                <a:effectLst/>
                <a:latin typeface="Montserrat ExtraBold" panose="00000900000000000000" pitchFamily="2" charset="0"/>
                <a:ea typeface="Calibri" panose="020F0502020204030204" pitchFamily="34" charset="0"/>
              </a:rPr>
              <a:t> </a:t>
            </a:r>
            <a:endParaRPr sz="2800" dirty="0">
              <a:solidFill>
                <a:schemeClr val="bg1"/>
              </a:solidFill>
              <a:latin typeface="Montserrat ExtraBold" panose="00000900000000000000" pitchFamily="2" charset="0"/>
            </a:endParaRPr>
          </a:p>
        </p:txBody>
      </p:sp>
      <p:cxnSp>
        <p:nvCxnSpPr>
          <p:cNvPr id="156" name="Google Shape;156;p1"/>
          <p:cNvCxnSpPr/>
          <p:nvPr/>
        </p:nvCxnSpPr>
        <p:spPr>
          <a:xfrm>
            <a:off x="4665626" y="312628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157" name="Google Shape;157;p1"/>
          <p:cNvSpPr txBox="1"/>
          <p:nvPr/>
        </p:nvSpPr>
        <p:spPr>
          <a:xfrm>
            <a:off x="3068827" y="110538"/>
            <a:ext cx="6054341" cy="464700"/>
          </a:xfrm>
          <a:prstGeom prst="rect">
            <a:avLst/>
          </a:prstGeom>
          <a:noFill/>
          <a:ln>
            <a:noFill/>
          </a:ln>
        </p:spPr>
        <p:txBody>
          <a:bodyPr spcFirstLastPara="1" wrap="square" lIns="91425" tIns="91425" rIns="91425" bIns="91425" anchor="ctr" anchorCtr="0">
            <a:noAutofit/>
          </a:bodyPr>
          <a:lstStyle/>
          <a:p>
            <a:pPr marL="457200"/>
            <a:r>
              <a:rPr lang="en-US" sz="1800" b="1" i="0" u="none" strike="noStrike" cap="none" dirty="0">
                <a:solidFill>
                  <a:schemeClr val="lt1"/>
                </a:solidFill>
                <a:latin typeface="Montserrat"/>
                <a:ea typeface="Montserrat"/>
                <a:cs typeface="Montserrat"/>
                <a:sym typeface="Montserrat"/>
              </a:rPr>
              <a:t>TRƯỜNG ĐẠI HỌC CÔNG NGHIỆP HÀ NỘI</a:t>
            </a:r>
            <a:endParaRPr sz="1800" b="0" i="0" u="none" strike="noStrike" cap="none" dirty="0">
              <a:solidFill>
                <a:srgbClr val="000000"/>
              </a:solidFill>
              <a:latin typeface="Arial"/>
              <a:ea typeface="Arial"/>
              <a:cs typeface="Arial"/>
              <a:sym typeface="Arial"/>
            </a:endParaRPr>
          </a:p>
        </p:txBody>
      </p:sp>
      <p:sp>
        <p:nvSpPr>
          <p:cNvPr id="158" name="Google Shape;158;p1"/>
          <p:cNvSpPr txBox="1"/>
          <p:nvPr/>
        </p:nvSpPr>
        <p:spPr>
          <a:xfrm>
            <a:off x="3794617" y="4682385"/>
            <a:ext cx="4602755" cy="1606957"/>
          </a:xfrm>
          <a:prstGeom prst="rect">
            <a:avLst/>
          </a:prstGeom>
          <a:noFill/>
          <a:ln>
            <a:noFill/>
          </a:ln>
        </p:spPr>
        <p:txBody>
          <a:bodyPr spcFirstLastPara="1" wrap="square" lIns="91425" tIns="91425" rIns="91425" bIns="91425" anchor="t" anchorCtr="0">
            <a:noAutofit/>
          </a:bodyPr>
          <a:lstStyle/>
          <a:p>
            <a:pPr marL="0" marR="0" lvl="0" indent="0" algn="l" rtl="0">
              <a:lnSpc>
                <a:spcPct val="130000"/>
              </a:lnSpc>
              <a:spcBef>
                <a:spcPts val="0"/>
              </a:spcBef>
              <a:spcAft>
                <a:spcPts val="0"/>
              </a:spcAft>
              <a:buNone/>
            </a:pPr>
            <a:r>
              <a:rPr lang="en-US" sz="1600" b="1" dirty="0">
                <a:solidFill>
                  <a:schemeClr val="lt1"/>
                </a:solidFill>
                <a:latin typeface="Montserrat"/>
                <a:ea typeface="Montserrat"/>
                <a:cs typeface="Montserrat"/>
                <a:sym typeface="Montserrat"/>
              </a:rPr>
              <a:t>GVHD:</a:t>
            </a:r>
            <a:r>
              <a:rPr lang="en-US" sz="1600" b="1" i="0" u="none" strike="noStrike" cap="none" dirty="0">
                <a:solidFill>
                  <a:schemeClr val="lt1"/>
                </a:solidFill>
                <a:latin typeface="Montserrat"/>
                <a:ea typeface="Montserrat"/>
                <a:cs typeface="Montserrat"/>
                <a:sym typeface="Montserrat"/>
              </a:rPr>
              <a:t>	             TS. Nguyễn Mạnh Cường</a:t>
            </a:r>
          </a:p>
          <a:p>
            <a:pPr marL="0" marR="0" lvl="0" indent="0" algn="l" rtl="0">
              <a:lnSpc>
                <a:spcPct val="130000"/>
              </a:lnSpc>
              <a:spcBef>
                <a:spcPts val="0"/>
              </a:spcBef>
              <a:spcAft>
                <a:spcPts val="0"/>
              </a:spcAft>
              <a:buNone/>
            </a:pPr>
            <a:r>
              <a:rPr lang="en-US" sz="1600" b="1" dirty="0">
                <a:solidFill>
                  <a:schemeClr val="lt1"/>
                </a:solidFill>
                <a:latin typeface="Montserrat"/>
                <a:sym typeface="Montserrat"/>
              </a:rPr>
              <a:t>Sinh </a:t>
            </a:r>
            <a:r>
              <a:rPr lang="en-US" sz="1600" b="1" dirty="0" err="1">
                <a:solidFill>
                  <a:schemeClr val="lt1"/>
                </a:solidFill>
                <a:latin typeface="Montserrat"/>
                <a:sym typeface="Montserrat"/>
              </a:rPr>
              <a:t>viên</a:t>
            </a:r>
            <a:r>
              <a:rPr lang="en-US" sz="1600" b="1" dirty="0">
                <a:solidFill>
                  <a:schemeClr val="lt1"/>
                </a:solidFill>
                <a:latin typeface="Montserrat"/>
                <a:sym typeface="Montserrat"/>
              </a:rPr>
              <a:t> :          Lương Bá Hoàng</a:t>
            </a:r>
            <a:endParaRPr sz="1400" b="1" i="0" u="none" strike="noStrike" cap="none" dirty="0">
              <a:solidFill>
                <a:srgbClr val="000000"/>
              </a:solidFill>
              <a:latin typeface="Arial"/>
              <a:ea typeface="Arial"/>
              <a:cs typeface="Arial"/>
              <a:sym typeface="Arial"/>
            </a:endParaRPr>
          </a:p>
          <a:p>
            <a:pPr marL="0" marR="0" lvl="0" indent="0" algn="l" rtl="0">
              <a:lnSpc>
                <a:spcPct val="130000"/>
              </a:lnSpc>
              <a:spcBef>
                <a:spcPts val="0"/>
              </a:spcBef>
              <a:spcAft>
                <a:spcPts val="0"/>
              </a:spcAft>
              <a:buNone/>
            </a:pPr>
            <a:r>
              <a:rPr lang="en-US" sz="1600" b="1" i="0" u="none" strike="noStrike" cap="none" dirty="0" err="1">
                <a:solidFill>
                  <a:schemeClr val="lt1"/>
                </a:solidFill>
                <a:latin typeface="Montserrat"/>
                <a:ea typeface="Montserrat"/>
                <a:cs typeface="Montserrat"/>
                <a:sym typeface="Montserrat"/>
              </a:rPr>
              <a:t>Lớp</a:t>
            </a:r>
            <a:r>
              <a:rPr lang="en-US" sz="1600" b="1" i="0" u="none" strike="noStrike" cap="none" dirty="0">
                <a:solidFill>
                  <a:schemeClr val="lt1"/>
                </a:solidFill>
                <a:latin typeface="Montserrat"/>
                <a:ea typeface="Montserrat"/>
                <a:cs typeface="Montserrat"/>
                <a:sym typeface="Montserrat"/>
              </a:rPr>
              <a:t>:                    </a:t>
            </a:r>
            <a:r>
              <a:rPr lang="en-US" sz="1600" b="1" dirty="0">
                <a:solidFill>
                  <a:schemeClr val="lt1"/>
                </a:solidFill>
                <a:latin typeface="Montserrat"/>
                <a:ea typeface="Montserrat"/>
                <a:cs typeface="Montserrat"/>
                <a:sym typeface="Montserrat"/>
              </a:rPr>
              <a:t> </a:t>
            </a:r>
            <a:r>
              <a:rPr lang="en-US" sz="1600" b="1" i="0" u="none" strike="noStrike" cap="none" dirty="0">
                <a:solidFill>
                  <a:schemeClr val="lt1"/>
                </a:solidFill>
                <a:latin typeface="Montserrat"/>
                <a:ea typeface="Montserrat"/>
                <a:cs typeface="Montserrat"/>
                <a:sym typeface="Montserrat"/>
              </a:rPr>
              <a:t>CNTT03-K16</a:t>
            </a:r>
            <a:endParaRPr b="1" dirty="0"/>
          </a:p>
          <a:p>
            <a:pPr marL="0" marR="0" lvl="0" indent="0" algn="l" rtl="0">
              <a:lnSpc>
                <a:spcPct val="130000"/>
              </a:lnSpc>
              <a:spcBef>
                <a:spcPts val="0"/>
              </a:spcBef>
              <a:spcAft>
                <a:spcPts val="0"/>
              </a:spcAft>
              <a:buNone/>
            </a:pPr>
            <a:r>
              <a:rPr lang="en-US" sz="1600" b="1" i="0" u="none" strike="noStrike" cap="none" dirty="0">
                <a:solidFill>
                  <a:schemeClr val="lt1"/>
                </a:solidFill>
                <a:latin typeface="Montserrat"/>
                <a:ea typeface="Montserrat"/>
                <a:cs typeface="Montserrat"/>
                <a:sym typeface="Montserrat"/>
              </a:rPr>
              <a:t>MSV:                    2021602751</a:t>
            </a:r>
            <a:endParaRPr sz="1600" b="1" i="0" u="none" strike="noStrike" cap="none" dirty="0">
              <a:solidFill>
                <a:schemeClr val="lt1"/>
              </a:solidFill>
              <a:latin typeface="Montserrat"/>
              <a:ea typeface="Montserrat"/>
              <a:cs typeface="Montserrat"/>
              <a:sym typeface="Montserrat"/>
            </a:endParaRPr>
          </a:p>
        </p:txBody>
      </p:sp>
      <p:sp>
        <p:nvSpPr>
          <p:cNvPr id="2" name="Google Shape;157;p1">
            <a:extLst>
              <a:ext uri="{FF2B5EF4-FFF2-40B4-BE49-F238E27FC236}">
                <a16:creationId xmlns:a16="http://schemas.microsoft.com/office/drawing/2014/main" id="{D53A6C98-FE76-2D0F-AD36-9FF45843877E}"/>
              </a:ext>
            </a:extLst>
          </p:cNvPr>
          <p:cNvSpPr txBox="1"/>
          <p:nvPr/>
        </p:nvSpPr>
        <p:spPr>
          <a:xfrm>
            <a:off x="2375407" y="575238"/>
            <a:ext cx="7441182" cy="464700"/>
          </a:xfrm>
          <a:prstGeom prst="rect">
            <a:avLst/>
          </a:prstGeom>
          <a:noFill/>
          <a:ln>
            <a:noFill/>
          </a:ln>
        </p:spPr>
        <p:txBody>
          <a:bodyPr spcFirstLastPara="1" wrap="square" lIns="91425" tIns="91425" rIns="91425" bIns="91425" anchor="ctr" anchorCtr="0">
            <a:noAutofit/>
          </a:bodyPr>
          <a:lstStyle/>
          <a:p>
            <a:pPr marL="457200"/>
            <a:r>
              <a:rPr lang="en-US" sz="1800" b="1" i="0" u="none" strike="noStrike" cap="none" dirty="0">
                <a:solidFill>
                  <a:schemeClr val="lt1"/>
                </a:solidFill>
                <a:latin typeface="Montserrat"/>
                <a:ea typeface="Montserrat"/>
                <a:cs typeface="Montserrat"/>
                <a:sym typeface="Montserrat"/>
              </a:rPr>
              <a:t>TRƯỜNG CÔNG NGHỆ THÔNG TIN VÀ TRUYỀN THÔNG</a:t>
            </a:r>
            <a:endParaRPr sz="1800" b="0" i="0" u="none" strike="noStrike" cap="none" dirty="0">
              <a:solidFill>
                <a:srgbClr val="000000"/>
              </a:solidFill>
              <a:latin typeface="Arial"/>
              <a:ea typeface="Arial"/>
              <a:cs typeface="Arial"/>
              <a:sym typeface="Arial"/>
            </a:endParaRPr>
          </a:p>
        </p:txBody>
      </p:sp>
      <p:pic>
        <p:nvPicPr>
          <p:cNvPr id="1026" name="Picture 2" descr="Không có mô tả ảnh.">
            <a:extLst>
              <a:ext uri="{FF2B5EF4-FFF2-40B4-BE49-F238E27FC236}">
                <a16:creationId xmlns:a16="http://schemas.microsoft.com/office/drawing/2014/main" id="{108EB546-CEED-DE7C-7AD9-831547AE70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222" b="40591"/>
          <a:stretch/>
        </p:blipFill>
        <p:spPr bwMode="auto">
          <a:xfrm>
            <a:off x="4763368" y="1196217"/>
            <a:ext cx="2665258" cy="510086"/>
          </a:xfrm>
          <a:prstGeom prst="roundRect">
            <a:avLst>
              <a:gd name="adj" fmla="val 41459"/>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F5164FA3-D691-4468-FE93-7B649E27C0CE}"/>
            </a:ext>
          </a:extLst>
        </p:cNvPr>
        <p:cNvGrpSpPr/>
        <p:nvPr/>
      </p:nvGrpSpPr>
      <p:grpSpPr>
        <a:xfrm>
          <a:off x="0" y="0"/>
          <a:ext cx="0" cy="0"/>
          <a:chOff x="0" y="0"/>
          <a:chExt cx="0" cy="0"/>
        </a:xfrm>
      </p:grpSpPr>
      <p:sp>
        <p:nvSpPr>
          <p:cNvPr id="385" name="Google Shape;385;p68">
            <a:extLst>
              <a:ext uri="{FF2B5EF4-FFF2-40B4-BE49-F238E27FC236}">
                <a16:creationId xmlns:a16="http://schemas.microsoft.com/office/drawing/2014/main" id="{91716138-B7E6-F47B-BF5E-F328A1E0E99A}"/>
              </a:ext>
            </a:extLst>
          </p:cNvPr>
          <p:cNvSpPr txBox="1"/>
          <p:nvPr/>
        </p:nvSpPr>
        <p:spPr>
          <a:xfrm>
            <a:off x="592847" y="376969"/>
            <a:ext cx="559568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dirty="0" err="1">
                <a:solidFill>
                  <a:srgbClr val="EF8600"/>
                </a:solidFill>
                <a:latin typeface="Montserrat ExtraBold"/>
                <a:sym typeface="Montserrat ExtraBold"/>
              </a:rPr>
              <a:t>TypeScipt</a:t>
            </a:r>
            <a:endParaRPr lang="en-US" sz="2800" b="0" i="0" u="none" strike="noStrike" cap="none" dirty="0">
              <a:solidFill>
                <a:srgbClr val="EF8600"/>
              </a:solidFill>
              <a:latin typeface="Arial"/>
              <a:ea typeface="Arial"/>
              <a:cs typeface="Arial"/>
              <a:sym typeface="Arial"/>
            </a:endParaRPr>
          </a:p>
        </p:txBody>
      </p:sp>
      <p:sp>
        <p:nvSpPr>
          <p:cNvPr id="386" name="Google Shape;386;p68">
            <a:extLst>
              <a:ext uri="{FF2B5EF4-FFF2-40B4-BE49-F238E27FC236}">
                <a16:creationId xmlns:a16="http://schemas.microsoft.com/office/drawing/2014/main" id="{4C42EC96-355B-4DD9-B553-CD3C6D1EF675}"/>
              </a:ext>
            </a:extLst>
          </p:cNvPr>
          <p:cNvSpPr/>
          <p:nvPr/>
        </p:nvSpPr>
        <p:spPr>
          <a:xfrm>
            <a:off x="7805471" y="-381226"/>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7" name="Google Shape;387;p68">
            <a:extLst>
              <a:ext uri="{FF2B5EF4-FFF2-40B4-BE49-F238E27FC236}">
                <a16:creationId xmlns:a16="http://schemas.microsoft.com/office/drawing/2014/main" id="{42851773-D2EB-2189-71DC-CC63A7D853F0}"/>
              </a:ext>
            </a:extLst>
          </p:cNvPr>
          <p:cNvSpPr/>
          <p:nvPr/>
        </p:nvSpPr>
        <p:spPr>
          <a:xfrm>
            <a:off x="4648067" y="4901482"/>
            <a:ext cx="3157402" cy="11117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vi-VN" sz="2000" dirty="0">
                <a:latin typeface="Montserrat SemiBold" panose="00000700000000000000" pitchFamily="2" charset="0"/>
              </a:rPr>
              <a:t>Cú pháp rõ ràng</a:t>
            </a:r>
            <a:endParaRPr sz="2000" b="1" i="0" u="none" strike="noStrike" cap="none" dirty="0">
              <a:solidFill>
                <a:schemeClr val="tx1"/>
              </a:solidFill>
              <a:latin typeface="Montserrat SemiBold" panose="00000700000000000000" pitchFamily="2" charset="0"/>
              <a:ea typeface="Montserrat"/>
              <a:cs typeface="Montserrat"/>
              <a:sym typeface="Montserrat"/>
            </a:endParaRPr>
          </a:p>
        </p:txBody>
      </p:sp>
      <p:sp>
        <p:nvSpPr>
          <p:cNvPr id="389" name="Google Shape;389;p68">
            <a:extLst>
              <a:ext uri="{FF2B5EF4-FFF2-40B4-BE49-F238E27FC236}">
                <a16:creationId xmlns:a16="http://schemas.microsoft.com/office/drawing/2014/main" id="{22C4D99A-AF60-546E-1F1A-BFB5B488EE96}"/>
              </a:ext>
            </a:extLst>
          </p:cNvPr>
          <p:cNvSpPr/>
          <p:nvPr/>
        </p:nvSpPr>
        <p:spPr>
          <a:xfrm>
            <a:off x="4648066" y="3621024"/>
            <a:ext cx="3157403" cy="11117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vi-VN" sz="2000" dirty="0">
                <a:latin typeface="Montserrat SemiBold" panose="00000700000000000000" pitchFamily="2" charset="0"/>
              </a:rPr>
              <a:t>Không lo quản lý bộ nhớ</a:t>
            </a:r>
            <a:endParaRPr sz="2000" b="1" i="0" u="none" strike="noStrike" cap="none" dirty="0">
              <a:solidFill>
                <a:schemeClr val="tx1"/>
              </a:solidFill>
              <a:latin typeface="Montserrat SemiBold" panose="00000700000000000000" pitchFamily="2" charset="0"/>
              <a:ea typeface="Montserrat"/>
              <a:cs typeface="Montserrat"/>
              <a:sym typeface="Montserrat"/>
            </a:endParaRPr>
          </a:p>
        </p:txBody>
      </p:sp>
      <p:sp>
        <p:nvSpPr>
          <p:cNvPr id="396" name="Google Shape;396;p68">
            <a:extLst>
              <a:ext uri="{FF2B5EF4-FFF2-40B4-BE49-F238E27FC236}">
                <a16:creationId xmlns:a16="http://schemas.microsoft.com/office/drawing/2014/main" id="{ABDA480F-D585-9B33-1F5E-DE043FCEBFC9}"/>
              </a:ext>
            </a:extLst>
          </p:cNvPr>
          <p:cNvSpPr/>
          <p:nvPr/>
        </p:nvSpPr>
        <p:spPr>
          <a:xfrm>
            <a:off x="8232546" y="3621024"/>
            <a:ext cx="3157402" cy="11117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vi-VN" sz="2000" dirty="0">
                <a:latin typeface="Montserrat SemiBold" panose="00000700000000000000" pitchFamily="2" charset="0"/>
              </a:rPr>
              <a:t>Dễ hiểu</a:t>
            </a:r>
            <a:endParaRPr sz="2000" b="1" i="0" u="none" strike="noStrike" cap="none" dirty="0">
              <a:solidFill>
                <a:schemeClr val="tx1"/>
              </a:solidFill>
              <a:latin typeface="Montserrat SemiBold" panose="00000700000000000000" pitchFamily="2" charset="0"/>
              <a:ea typeface="Montserrat"/>
              <a:cs typeface="Montserrat"/>
              <a:sym typeface="Montserrat"/>
            </a:endParaRPr>
          </a:p>
        </p:txBody>
      </p:sp>
      <p:sp>
        <p:nvSpPr>
          <p:cNvPr id="399" name="Google Shape;399;p68">
            <a:extLst>
              <a:ext uri="{FF2B5EF4-FFF2-40B4-BE49-F238E27FC236}">
                <a16:creationId xmlns:a16="http://schemas.microsoft.com/office/drawing/2014/main" id="{D93DE0D0-402B-9B2E-FBE6-33F4CD4F2488}"/>
              </a:ext>
            </a:extLst>
          </p:cNvPr>
          <p:cNvSpPr/>
          <p:nvPr/>
        </p:nvSpPr>
        <p:spPr>
          <a:xfrm>
            <a:off x="4648067" y="2317284"/>
            <a:ext cx="3157404" cy="11117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vi-VN" sz="2000" dirty="0">
                <a:latin typeface="Montserrat SemiBold" panose="00000700000000000000" pitchFamily="2" charset="0"/>
              </a:rPr>
              <a:t>Hỗ trợ class/interface</a:t>
            </a:r>
            <a:endParaRPr sz="2000" b="1" i="0" u="none" strike="noStrike" cap="none" dirty="0">
              <a:solidFill>
                <a:srgbClr val="3333CC"/>
              </a:solidFill>
              <a:latin typeface="Montserrat SemiBold" panose="00000700000000000000" pitchFamily="2" charset="0"/>
              <a:ea typeface="Montserrat"/>
              <a:cs typeface="Montserrat"/>
              <a:sym typeface="Montserrat"/>
            </a:endParaRPr>
          </a:p>
        </p:txBody>
      </p:sp>
      <p:sp>
        <p:nvSpPr>
          <p:cNvPr id="4" name="Google Shape;401;p68">
            <a:extLst>
              <a:ext uri="{FF2B5EF4-FFF2-40B4-BE49-F238E27FC236}">
                <a16:creationId xmlns:a16="http://schemas.microsoft.com/office/drawing/2014/main" id="{EBD0BC69-2B8B-0BEB-A292-D9F3265A995E}"/>
              </a:ext>
            </a:extLst>
          </p:cNvPr>
          <p:cNvSpPr/>
          <p:nvPr/>
        </p:nvSpPr>
        <p:spPr>
          <a:xfrm>
            <a:off x="592847" y="1092173"/>
            <a:ext cx="1006823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err="1">
                <a:solidFill>
                  <a:schemeClr val="lt1"/>
                </a:solidFill>
                <a:latin typeface="Montserrat SemiBold" panose="00000700000000000000" pitchFamily="2" charset="0"/>
                <a:ea typeface="Montserrat"/>
                <a:cs typeface="Montserrat"/>
                <a:sym typeface="Montserrat"/>
              </a:rPr>
              <a:t>Ngôn</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b="0" i="0" u="none" strike="noStrike" cap="none" dirty="0" err="1">
                <a:solidFill>
                  <a:schemeClr val="lt1"/>
                </a:solidFill>
                <a:latin typeface="Montserrat SemiBold" panose="00000700000000000000" pitchFamily="2" charset="0"/>
                <a:ea typeface="Montserrat"/>
                <a:cs typeface="Montserrat"/>
                <a:sym typeface="Montserrat"/>
              </a:rPr>
              <a:t>ngữ</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b="0" i="0" u="none" strike="noStrike" cap="none" dirty="0" err="1">
                <a:solidFill>
                  <a:schemeClr val="lt1"/>
                </a:solidFill>
                <a:latin typeface="Montserrat SemiBold" panose="00000700000000000000" pitchFamily="2" charset="0"/>
                <a:ea typeface="Montserrat"/>
                <a:cs typeface="Montserrat"/>
                <a:sym typeface="Montserrat"/>
              </a:rPr>
              <a:t>chính</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dirty="0" err="1">
                <a:solidFill>
                  <a:schemeClr val="lt1"/>
                </a:solidFill>
                <a:latin typeface="Montserrat SemiBold" panose="00000700000000000000" pitchFamily="2" charset="0"/>
                <a:ea typeface="Montserrat"/>
                <a:cs typeface="Montserrat"/>
                <a:sym typeface="Montserrat"/>
              </a:rPr>
              <a:t>để</a:t>
            </a:r>
            <a:r>
              <a:rPr lang="en-US" sz="1800" dirty="0">
                <a:solidFill>
                  <a:schemeClr val="lt1"/>
                </a:solidFill>
                <a:latin typeface="Montserrat SemiBold" panose="00000700000000000000" pitchFamily="2" charset="0"/>
                <a:ea typeface="Montserrat"/>
                <a:cs typeface="Montserrat"/>
                <a:sym typeface="Montserrat"/>
              </a:rPr>
              <a:t> </a:t>
            </a:r>
            <a:r>
              <a:rPr lang="en-US" sz="1800" dirty="0" err="1">
                <a:solidFill>
                  <a:schemeClr val="lt1"/>
                </a:solidFill>
                <a:latin typeface="Montserrat SemiBold" panose="00000700000000000000" pitchFamily="2" charset="0"/>
                <a:ea typeface="Montserrat"/>
                <a:cs typeface="Montserrat"/>
                <a:sym typeface="Montserrat"/>
              </a:rPr>
              <a:t>lập</a:t>
            </a:r>
            <a:r>
              <a:rPr lang="en-US" sz="1800" dirty="0">
                <a:solidFill>
                  <a:schemeClr val="lt1"/>
                </a:solidFill>
                <a:latin typeface="Montserrat SemiBold" panose="00000700000000000000" pitchFamily="2" charset="0"/>
                <a:ea typeface="Montserrat"/>
                <a:cs typeface="Montserrat"/>
                <a:sym typeface="Montserrat"/>
              </a:rPr>
              <a:t> </a:t>
            </a:r>
            <a:r>
              <a:rPr lang="en-US" sz="1800" dirty="0" err="1">
                <a:solidFill>
                  <a:schemeClr val="lt1"/>
                </a:solidFill>
                <a:latin typeface="Montserrat SemiBold" panose="00000700000000000000" pitchFamily="2" charset="0"/>
                <a:ea typeface="Montserrat"/>
                <a:cs typeface="Montserrat"/>
                <a:sym typeface="Montserrat"/>
              </a:rPr>
              <a:t>trình</a:t>
            </a:r>
            <a:r>
              <a:rPr lang="en-US" sz="1800" dirty="0">
                <a:solidFill>
                  <a:schemeClr val="lt1"/>
                </a:solidFill>
                <a:latin typeface="Montserrat SemiBold" panose="00000700000000000000" pitchFamily="2" charset="0"/>
                <a:ea typeface="Montserrat"/>
                <a:cs typeface="Montserrat"/>
                <a:sym typeface="Montserrat"/>
              </a:rPr>
              <a:t> front-end </a:t>
            </a:r>
            <a:r>
              <a:rPr lang="en-US" sz="1800" dirty="0" err="1">
                <a:solidFill>
                  <a:schemeClr val="lt1"/>
                </a:solidFill>
                <a:latin typeface="Montserrat SemiBold" panose="00000700000000000000" pitchFamily="2" charset="0"/>
                <a:ea typeface="Montserrat"/>
                <a:cs typeface="Montserrat"/>
                <a:sym typeface="Montserrat"/>
              </a:rPr>
              <a:t>là</a:t>
            </a:r>
            <a:r>
              <a:rPr lang="en-US" sz="1800" dirty="0">
                <a:solidFill>
                  <a:schemeClr val="lt1"/>
                </a:solidFill>
                <a:latin typeface="Montserrat SemiBold" panose="00000700000000000000" pitchFamily="2" charset="0"/>
                <a:ea typeface="Montserrat"/>
                <a:cs typeface="Montserrat"/>
                <a:sym typeface="Montserrat"/>
              </a:rPr>
              <a:t> Typescript.</a:t>
            </a:r>
            <a:endParaRPr sz="1800" b="0" i="0" u="none" strike="noStrike" cap="none" dirty="0">
              <a:solidFill>
                <a:schemeClr val="lt1"/>
              </a:solidFill>
              <a:latin typeface="Montserrat SemiBold" panose="00000700000000000000" pitchFamily="2" charset="0"/>
              <a:ea typeface="Montserrat"/>
              <a:cs typeface="Montserrat"/>
              <a:sym typeface="Montserrat"/>
            </a:endParaRPr>
          </a:p>
        </p:txBody>
      </p:sp>
      <p:pic>
        <p:nvPicPr>
          <p:cNvPr id="2050" name="Picture 2" descr="Typescript">
            <a:extLst>
              <a:ext uri="{FF2B5EF4-FFF2-40B4-BE49-F238E27FC236}">
                <a16:creationId xmlns:a16="http://schemas.microsoft.com/office/drawing/2014/main" id="{14A77B1A-2AD4-A957-387E-3EB4F43B7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47" y="3237850"/>
            <a:ext cx="3648931" cy="205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787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FD411405-56D5-513F-C21E-82878702CB80}"/>
            </a:ext>
          </a:extLst>
        </p:cNvPr>
        <p:cNvGrpSpPr/>
        <p:nvPr/>
      </p:nvGrpSpPr>
      <p:grpSpPr>
        <a:xfrm>
          <a:off x="0" y="0"/>
          <a:ext cx="0" cy="0"/>
          <a:chOff x="0" y="0"/>
          <a:chExt cx="0" cy="0"/>
        </a:xfrm>
      </p:grpSpPr>
      <p:sp>
        <p:nvSpPr>
          <p:cNvPr id="385" name="Google Shape;385;p68">
            <a:extLst>
              <a:ext uri="{FF2B5EF4-FFF2-40B4-BE49-F238E27FC236}">
                <a16:creationId xmlns:a16="http://schemas.microsoft.com/office/drawing/2014/main" id="{65D2720C-769F-0E13-D5D9-636B2C067F70}"/>
              </a:ext>
            </a:extLst>
          </p:cNvPr>
          <p:cNvSpPr txBox="1"/>
          <p:nvPr/>
        </p:nvSpPr>
        <p:spPr>
          <a:xfrm>
            <a:off x="592847" y="376969"/>
            <a:ext cx="559568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a:solidFill>
                  <a:srgbClr val="EF8600"/>
                </a:solidFill>
                <a:latin typeface="Montserrat ExtraBold"/>
                <a:ea typeface="Arial"/>
                <a:cs typeface="Arial"/>
                <a:sym typeface="Montserrat ExtraBold"/>
              </a:rPr>
              <a:t>ANGULAR</a:t>
            </a:r>
            <a:endParaRPr lang="en-US" sz="2800" b="0" i="0" u="none" strike="noStrike" cap="none" dirty="0">
              <a:solidFill>
                <a:srgbClr val="EF8600"/>
              </a:solidFill>
              <a:latin typeface="Arial"/>
              <a:ea typeface="Arial"/>
              <a:cs typeface="Arial"/>
              <a:sym typeface="Arial"/>
            </a:endParaRPr>
          </a:p>
        </p:txBody>
      </p:sp>
      <p:sp>
        <p:nvSpPr>
          <p:cNvPr id="386" name="Google Shape;386;p68">
            <a:extLst>
              <a:ext uri="{FF2B5EF4-FFF2-40B4-BE49-F238E27FC236}">
                <a16:creationId xmlns:a16="http://schemas.microsoft.com/office/drawing/2014/main" id="{C74CBAEA-ECE5-85CE-BDB7-C02B5A182A14}"/>
              </a:ext>
            </a:extLst>
          </p:cNvPr>
          <p:cNvSpPr/>
          <p:nvPr/>
        </p:nvSpPr>
        <p:spPr>
          <a:xfrm>
            <a:off x="7805471" y="-381226"/>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7" name="Google Shape;387;p68">
            <a:extLst>
              <a:ext uri="{FF2B5EF4-FFF2-40B4-BE49-F238E27FC236}">
                <a16:creationId xmlns:a16="http://schemas.microsoft.com/office/drawing/2014/main" id="{BF0F44FE-7385-8D2A-4E60-1AD5294E2BEF}"/>
              </a:ext>
            </a:extLst>
          </p:cNvPr>
          <p:cNvSpPr/>
          <p:nvPr/>
        </p:nvSpPr>
        <p:spPr>
          <a:xfrm>
            <a:off x="4648067" y="4901482"/>
            <a:ext cx="3157402" cy="11117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vi-VN" sz="2000" dirty="0">
                <a:latin typeface="Montserrat SemiBold" panose="00000700000000000000" pitchFamily="2" charset="0"/>
              </a:rPr>
              <a:t>Dễ dàng phát triển và bảo trì</a:t>
            </a:r>
            <a:endParaRPr sz="2000" b="1" i="0" u="none" strike="noStrike" cap="none" dirty="0">
              <a:solidFill>
                <a:schemeClr val="tx1"/>
              </a:solidFill>
              <a:latin typeface="Montserrat SemiBold" panose="00000700000000000000" pitchFamily="2" charset="0"/>
              <a:ea typeface="Montserrat"/>
              <a:cs typeface="Montserrat"/>
              <a:sym typeface="Montserrat"/>
            </a:endParaRPr>
          </a:p>
        </p:txBody>
      </p:sp>
      <p:sp>
        <p:nvSpPr>
          <p:cNvPr id="388" name="Google Shape;388;p68">
            <a:extLst>
              <a:ext uri="{FF2B5EF4-FFF2-40B4-BE49-F238E27FC236}">
                <a16:creationId xmlns:a16="http://schemas.microsoft.com/office/drawing/2014/main" id="{8C807204-0BA4-A0BA-D6D7-E6AD7AD5ACBE}"/>
              </a:ext>
            </a:extLst>
          </p:cNvPr>
          <p:cNvSpPr/>
          <p:nvPr/>
        </p:nvSpPr>
        <p:spPr>
          <a:xfrm>
            <a:off x="8307256" y="4264848"/>
            <a:ext cx="3154162" cy="1111715"/>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vi-VN" sz="2000" dirty="0">
                <a:latin typeface="Montserrat SemiBold" panose="00000700000000000000" pitchFamily="2" charset="0"/>
              </a:rPr>
              <a:t>Cú pháp rõ ràng</a:t>
            </a:r>
            <a:endParaRPr sz="2000" b="1" i="0" u="none" strike="noStrike" cap="none" dirty="0">
              <a:solidFill>
                <a:schemeClr val="tx1"/>
              </a:solidFill>
              <a:latin typeface="Montserrat SemiBold" panose="00000700000000000000" pitchFamily="2" charset="0"/>
              <a:ea typeface="Montserrat"/>
              <a:cs typeface="Montserrat"/>
              <a:sym typeface="Montserrat"/>
            </a:endParaRPr>
          </a:p>
        </p:txBody>
      </p:sp>
      <p:sp>
        <p:nvSpPr>
          <p:cNvPr id="389" name="Google Shape;389;p68">
            <a:extLst>
              <a:ext uri="{FF2B5EF4-FFF2-40B4-BE49-F238E27FC236}">
                <a16:creationId xmlns:a16="http://schemas.microsoft.com/office/drawing/2014/main" id="{27E4C191-EEA8-C1C7-6C83-F143184449AF}"/>
              </a:ext>
            </a:extLst>
          </p:cNvPr>
          <p:cNvSpPr/>
          <p:nvPr/>
        </p:nvSpPr>
        <p:spPr>
          <a:xfrm>
            <a:off x="4648066" y="3621024"/>
            <a:ext cx="3157403" cy="11117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algn="ctr"/>
            <a:r>
              <a:rPr lang="vi-VN" sz="2000" dirty="0">
                <a:latin typeface="Montserrat SemiBold" panose="00000700000000000000" pitchFamily="2" charset="0"/>
              </a:rPr>
              <a:t>Chuyển trang dễ dàng</a:t>
            </a:r>
          </a:p>
        </p:txBody>
      </p:sp>
      <p:sp>
        <p:nvSpPr>
          <p:cNvPr id="396" name="Google Shape;396;p68">
            <a:extLst>
              <a:ext uri="{FF2B5EF4-FFF2-40B4-BE49-F238E27FC236}">
                <a16:creationId xmlns:a16="http://schemas.microsoft.com/office/drawing/2014/main" id="{E76D5CB9-9C42-89A6-C2CB-D9D200A8969B}"/>
              </a:ext>
            </a:extLst>
          </p:cNvPr>
          <p:cNvSpPr/>
          <p:nvPr/>
        </p:nvSpPr>
        <p:spPr>
          <a:xfrm>
            <a:off x="8307256" y="2873142"/>
            <a:ext cx="3157402" cy="11117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vi-VN" sz="2000" dirty="0">
                <a:latin typeface="Montserrat SemiBold" panose="00000700000000000000" pitchFamily="2" charset="0"/>
              </a:rPr>
              <a:t>Dễ hiểu</a:t>
            </a:r>
            <a:endParaRPr lang="vi-VN" sz="2000" b="1" i="0" u="none" strike="noStrike" cap="none" dirty="0">
              <a:solidFill>
                <a:schemeClr val="tx1"/>
              </a:solidFill>
              <a:latin typeface="Montserrat SemiBold" panose="00000700000000000000" pitchFamily="2" charset="0"/>
              <a:ea typeface="Montserrat"/>
              <a:cs typeface="Montserrat"/>
              <a:sym typeface="Montserrat"/>
            </a:endParaRPr>
          </a:p>
        </p:txBody>
      </p:sp>
      <p:sp>
        <p:nvSpPr>
          <p:cNvPr id="399" name="Google Shape;399;p68">
            <a:extLst>
              <a:ext uri="{FF2B5EF4-FFF2-40B4-BE49-F238E27FC236}">
                <a16:creationId xmlns:a16="http://schemas.microsoft.com/office/drawing/2014/main" id="{36B380FF-3993-5343-E601-CEFA0E0CAF4F}"/>
              </a:ext>
            </a:extLst>
          </p:cNvPr>
          <p:cNvSpPr/>
          <p:nvPr/>
        </p:nvSpPr>
        <p:spPr>
          <a:xfrm>
            <a:off x="4648067" y="2317284"/>
            <a:ext cx="3157404" cy="11117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vi-VN" sz="2000" dirty="0">
                <a:latin typeface="Montserrat SemiBold" panose="00000700000000000000" pitchFamily="2" charset="0"/>
              </a:rPr>
              <a:t>Tự cập nhật giao diện</a:t>
            </a:r>
            <a:endParaRPr sz="2000" b="1" i="0" u="none" strike="noStrike" cap="none" dirty="0">
              <a:solidFill>
                <a:srgbClr val="3333CC"/>
              </a:solidFill>
              <a:latin typeface="Montserrat SemiBold" panose="00000700000000000000" pitchFamily="2" charset="0"/>
              <a:ea typeface="Montserrat"/>
              <a:cs typeface="Montserrat"/>
              <a:sym typeface="Montserrat"/>
            </a:endParaRPr>
          </a:p>
        </p:txBody>
      </p:sp>
      <p:sp>
        <p:nvSpPr>
          <p:cNvPr id="3" name="Google Shape;401;p68">
            <a:extLst>
              <a:ext uri="{FF2B5EF4-FFF2-40B4-BE49-F238E27FC236}">
                <a16:creationId xmlns:a16="http://schemas.microsoft.com/office/drawing/2014/main" id="{7B3D8E8F-C362-FDA7-1120-F9BB6066436F}"/>
              </a:ext>
            </a:extLst>
          </p:cNvPr>
          <p:cNvSpPr/>
          <p:nvPr/>
        </p:nvSpPr>
        <p:spPr>
          <a:xfrm>
            <a:off x="592847" y="1092173"/>
            <a:ext cx="1028643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err="1">
                <a:solidFill>
                  <a:schemeClr val="lt1"/>
                </a:solidFill>
                <a:latin typeface="Montserrat SemiBold" panose="00000700000000000000" pitchFamily="2" charset="0"/>
                <a:ea typeface="Montserrat"/>
                <a:cs typeface="Montserrat"/>
                <a:sym typeface="Montserrat"/>
              </a:rPr>
              <a:t>Dựa</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b="0" i="0" u="none" strike="noStrike" cap="none" dirty="0" err="1">
                <a:solidFill>
                  <a:schemeClr val="lt1"/>
                </a:solidFill>
                <a:latin typeface="Montserrat SemiBold" panose="00000700000000000000" pitchFamily="2" charset="0"/>
                <a:ea typeface="Montserrat"/>
                <a:cs typeface="Montserrat"/>
                <a:sym typeface="Montserrat"/>
              </a:rPr>
              <a:t>trên</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b="0" i="0" u="none" strike="noStrike" cap="none" dirty="0" err="1">
                <a:solidFill>
                  <a:schemeClr val="lt1"/>
                </a:solidFill>
                <a:latin typeface="Montserrat SemiBold" panose="00000700000000000000" pitchFamily="2" charset="0"/>
                <a:ea typeface="Montserrat"/>
                <a:cs typeface="Montserrat"/>
                <a:sym typeface="Montserrat"/>
              </a:rPr>
              <a:t>nền</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b="0" i="0" u="none" strike="noStrike" cap="none" dirty="0" err="1">
                <a:solidFill>
                  <a:schemeClr val="lt1"/>
                </a:solidFill>
                <a:latin typeface="Montserrat SemiBold" panose="00000700000000000000" pitchFamily="2" charset="0"/>
                <a:ea typeface="Montserrat"/>
                <a:cs typeface="Montserrat"/>
                <a:sym typeface="Montserrat"/>
              </a:rPr>
              <a:t>tảng</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b="0" i="0" u="none" strike="noStrike" cap="none" dirty="0" err="1">
                <a:solidFill>
                  <a:schemeClr val="lt1"/>
                </a:solidFill>
                <a:latin typeface="Montserrat SemiBold" panose="00000700000000000000" pitchFamily="2" charset="0"/>
                <a:ea typeface="Montserrat"/>
                <a:cs typeface="Montserrat"/>
                <a:sym typeface="Montserrat"/>
              </a:rPr>
              <a:t>của</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dirty="0">
                <a:solidFill>
                  <a:schemeClr val="lt1"/>
                </a:solidFill>
                <a:latin typeface="Montserrat SemiBold" panose="00000700000000000000" pitchFamily="2" charset="0"/>
                <a:ea typeface="Montserrat"/>
                <a:cs typeface="Montserrat"/>
                <a:sym typeface="Montserrat"/>
              </a:rPr>
              <a:t>TypeScript</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b="0" i="0" u="none" strike="noStrike" cap="none" dirty="0" err="1">
                <a:solidFill>
                  <a:schemeClr val="lt1"/>
                </a:solidFill>
                <a:latin typeface="Montserrat SemiBold" panose="00000700000000000000" pitchFamily="2" charset="0"/>
                <a:ea typeface="Montserrat"/>
                <a:cs typeface="Montserrat"/>
                <a:sym typeface="Montserrat"/>
              </a:rPr>
              <a:t>sử</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b="0" i="0" u="none" strike="noStrike" cap="none" dirty="0" err="1">
                <a:solidFill>
                  <a:schemeClr val="lt1"/>
                </a:solidFill>
                <a:latin typeface="Montserrat SemiBold" panose="00000700000000000000" pitchFamily="2" charset="0"/>
                <a:ea typeface="Montserrat"/>
                <a:cs typeface="Montserrat"/>
                <a:sym typeface="Montserrat"/>
              </a:rPr>
              <a:t>dụng</a:t>
            </a:r>
            <a:r>
              <a:rPr lang="en-US" sz="1800" b="0" i="0" u="none" strike="noStrike" cap="none" dirty="0">
                <a:solidFill>
                  <a:schemeClr val="lt1"/>
                </a:solidFill>
                <a:latin typeface="Montserrat SemiBold" panose="00000700000000000000" pitchFamily="2" charset="0"/>
                <a:ea typeface="Montserrat"/>
                <a:cs typeface="Montserrat"/>
                <a:sym typeface="Montserrat"/>
              </a:rPr>
              <a:t> framework </a:t>
            </a:r>
            <a:r>
              <a:rPr lang="en-US" sz="1800" dirty="0">
                <a:solidFill>
                  <a:schemeClr val="lt1"/>
                </a:solidFill>
                <a:latin typeface="Montserrat SemiBold" panose="00000700000000000000" pitchFamily="2" charset="0"/>
                <a:ea typeface="Montserrat"/>
                <a:cs typeface="Montserrat"/>
                <a:sym typeface="Montserrat"/>
              </a:rPr>
              <a:t>Angular</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b="0" i="0" u="none" strike="noStrike" cap="none" dirty="0" err="1">
                <a:solidFill>
                  <a:schemeClr val="lt1"/>
                </a:solidFill>
                <a:latin typeface="Montserrat SemiBold" panose="00000700000000000000" pitchFamily="2" charset="0"/>
                <a:ea typeface="Montserrat"/>
                <a:cs typeface="Montserrat"/>
                <a:sym typeface="Montserrat"/>
              </a:rPr>
              <a:t>để</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b="0" i="0" u="none" strike="noStrike" cap="none" dirty="0" err="1">
                <a:solidFill>
                  <a:schemeClr val="lt1"/>
                </a:solidFill>
                <a:latin typeface="Montserrat SemiBold" panose="00000700000000000000" pitchFamily="2" charset="0"/>
                <a:ea typeface="Montserrat"/>
                <a:cs typeface="Montserrat"/>
                <a:sym typeface="Montserrat"/>
              </a:rPr>
              <a:t>lập</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b="0" i="0" u="none" strike="noStrike" cap="none" dirty="0" err="1">
                <a:solidFill>
                  <a:schemeClr val="lt1"/>
                </a:solidFill>
                <a:latin typeface="Montserrat SemiBold" panose="00000700000000000000" pitchFamily="2" charset="0"/>
                <a:ea typeface="Montserrat"/>
                <a:cs typeface="Montserrat"/>
                <a:sym typeface="Montserrat"/>
              </a:rPr>
              <a:t>trình</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dirty="0">
                <a:solidFill>
                  <a:schemeClr val="lt1"/>
                </a:solidFill>
                <a:latin typeface="Montserrat SemiBold" panose="00000700000000000000" pitchFamily="2" charset="0"/>
                <a:ea typeface="Montserrat"/>
                <a:cs typeface="Montserrat"/>
                <a:sym typeface="Montserrat"/>
              </a:rPr>
              <a:t>front</a:t>
            </a:r>
            <a:r>
              <a:rPr lang="en-US" sz="1800" b="0" i="0" u="none" strike="noStrike" cap="none" dirty="0">
                <a:solidFill>
                  <a:schemeClr val="lt1"/>
                </a:solidFill>
                <a:latin typeface="Montserrat SemiBold" panose="00000700000000000000" pitchFamily="2" charset="0"/>
                <a:ea typeface="Montserrat"/>
                <a:cs typeface="Montserrat"/>
                <a:sym typeface="Montserrat"/>
              </a:rPr>
              <a:t>-end.</a:t>
            </a:r>
            <a:endParaRPr sz="1800" b="0" i="0" u="none" strike="noStrike" cap="none" dirty="0">
              <a:solidFill>
                <a:schemeClr val="lt1"/>
              </a:solidFill>
              <a:latin typeface="Montserrat SemiBold" panose="00000700000000000000" pitchFamily="2" charset="0"/>
              <a:ea typeface="Montserrat"/>
              <a:cs typeface="Montserrat"/>
              <a:sym typeface="Montserrat"/>
            </a:endParaRPr>
          </a:p>
        </p:txBody>
      </p:sp>
      <p:pic>
        <p:nvPicPr>
          <p:cNvPr id="4098" name="Picture 2" descr="Angular v18 is now available!">
            <a:extLst>
              <a:ext uri="{FF2B5EF4-FFF2-40B4-BE49-F238E27FC236}">
                <a16:creationId xmlns:a16="http://schemas.microsoft.com/office/drawing/2014/main" id="{E1C4EBD1-49B5-E9D9-8A1A-CD24FC8384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536" b="27991"/>
          <a:stretch/>
        </p:blipFill>
        <p:spPr bwMode="auto">
          <a:xfrm>
            <a:off x="592847" y="3318395"/>
            <a:ext cx="3708989" cy="1716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328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78B63635-5BCE-55BB-904F-1CAE206B7F49}"/>
            </a:ext>
          </a:extLst>
        </p:cNvPr>
        <p:cNvGrpSpPr/>
        <p:nvPr/>
      </p:nvGrpSpPr>
      <p:grpSpPr>
        <a:xfrm>
          <a:off x="0" y="0"/>
          <a:ext cx="0" cy="0"/>
          <a:chOff x="0" y="0"/>
          <a:chExt cx="0" cy="0"/>
        </a:xfrm>
      </p:grpSpPr>
      <p:sp>
        <p:nvSpPr>
          <p:cNvPr id="385" name="Google Shape;385;p68">
            <a:extLst>
              <a:ext uri="{FF2B5EF4-FFF2-40B4-BE49-F238E27FC236}">
                <a16:creationId xmlns:a16="http://schemas.microsoft.com/office/drawing/2014/main" id="{AC2B9D3C-0A92-5D3F-64E4-CB28D8B45602}"/>
              </a:ext>
            </a:extLst>
          </p:cNvPr>
          <p:cNvSpPr txBox="1"/>
          <p:nvPr/>
        </p:nvSpPr>
        <p:spPr>
          <a:xfrm>
            <a:off x="592847" y="376969"/>
            <a:ext cx="559568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a:solidFill>
                  <a:srgbClr val="EF8600"/>
                </a:solidFill>
                <a:latin typeface="Montserrat ExtraBold"/>
                <a:ea typeface="Arial"/>
                <a:cs typeface="Arial"/>
                <a:sym typeface="Montserrat ExtraBold"/>
              </a:rPr>
              <a:t>SQL SERVER</a:t>
            </a:r>
            <a:endParaRPr lang="en-US" sz="2800" b="0" i="0" u="none" strike="noStrike" cap="none" dirty="0">
              <a:solidFill>
                <a:srgbClr val="EF8600"/>
              </a:solidFill>
              <a:latin typeface="Arial"/>
              <a:ea typeface="Arial"/>
              <a:cs typeface="Arial"/>
              <a:sym typeface="Arial"/>
            </a:endParaRPr>
          </a:p>
        </p:txBody>
      </p:sp>
      <p:sp>
        <p:nvSpPr>
          <p:cNvPr id="386" name="Google Shape;386;p68">
            <a:extLst>
              <a:ext uri="{FF2B5EF4-FFF2-40B4-BE49-F238E27FC236}">
                <a16:creationId xmlns:a16="http://schemas.microsoft.com/office/drawing/2014/main" id="{1E755B94-0ED7-31A2-01F2-4BAB316E5CF3}"/>
              </a:ext>
            </a:extLst>
          </p:cNvPr>
          <p:cNvSpPr/>
          <p:nvPr/>
        </p:nvSpPr>
        <p:spPr>
          <a:xfrm>
            <a:off x="7805471" y="-381226"/>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7" name="Google Shape;387;p68">
            <a:extLst>
              <a:ext uri="{FF2B5EF4-FFF2-40B4-BE49-F238E27FC236}">
                <a16:creationId xmlns:a16="http://schemas.microsoft.com/office/drawing/2014/main" id="{D0BEE405-1217-7059-9161-93241D39D369}"/>
              </a:ext>
            </a:extLst>
          </p:cNvPr>
          <p:cNvSpPr/>
          <p:nvPr/>
        </p:nvSpPr>
        <p:spPr>
          <a:xfrm>
            <a:off x="4648067" y="4901482"/>
            <a:ext cx="3157402" cy="11117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vi-VN" sz="2000" dirty="0">
                <a:latin typeface="Montserrat SemiBold" panose="00000700000000000000" pitchFamily="2" charset="0"/>
              </a:rPr>
              <a:t>Xử lý dữ liệu nhanh</a:t>
            </a:r>
            <a:endParaRPr sz="2000" b="1" i="0" u="none" strike="noStrike" cap="none" dirty="0">
              <a:solidFill>
                <a:schemeClr val="tx1"/>
              </a:solidFill>
              <a:latin typeface="Montserrat SemiBold" panose="00000700000000000000" pitchFamily="2" charset="0"/>
              <a:ea typeface="Montserrat"/>
              <a:cs typeface="Montserrat"/>
              <a:sym typeface="Montserrat"/>
            </a:endParaRPr>
          </a:p>
        </p:txBody>
      </p:sp>
      <p:sp>
        <p:nvSpPr>
          <p:cNvPr id="389" name="Google Shape;389;p68">
            <a:extLst>
              <a:ext uri="{FF2B5EF4-FFF2-40B4-BE49-F238E27FC236}">
                <a16:creationId xmlns:a16="http://schemas.microsoft.com/office/drawing/2014/main" id="{4CA00F30-FD1A-6ECA-47D7-7F0398DA5FB6}"/>
              </a:ext>
            </a:extLst>
          </p:cNvPr>
          <p:cNvSpPr/>
          <p:nvPr/>
        </p:nvSpPr>
        <p:spPr>
          <a:xfrm>
            <a:off x="4648066" y="3621024"/>
            <a:ext cx="3157403" cy="11117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algn="ctr"/>
            <a:r>
              <a:rPr lang="vi-VN" sz="2000" dirty="0">
                <a:latin typeface="Montserrat SemiBold" panose="00000700000000000000" pitchFamily="2" charset="0"/>
              </a:rPr>
              <a:t>Bảo mật cao</a:t>
            </a:r>
          </a:p>
        </p:txBody>
      </p:sp>
      <p:sp>
        <p:nvSpPr>
          <p:cNvPr id="396" name="Google Shape;396;p68">
            <a:extLst>
              <a:ext uri="{FF2B5EF4-FFF2-40B4-BE49-F238E27FC236}">
                <a16:creationId xmlns:a16="http://schemas.microsoft.com/office/drawing/2014/main" id="{A673660F-F7C3-62BD-3700-45D567E69180}"/>
              </a:ext>
            </a:extLst>
          </p:cNvPr>
          <p:cNvSpPr/>
          <p:nvPr/>
        </p:nvSpPr>
        <p:spPr>
          <a:xfrm>
            <a:off x="8307256" y="3621024"/>
            <a:ext cx="3157402" cy="11117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vi-VN" sz="2000" dirty="0">
                <a:latin typeface="Montserrat SemiBold" panose="00000700000000000000" pitchFamily="2" charset="0"/>
              </a:rPr>
              <a:t>Sao lưu và khôi phục tốt</a:t>
            </a:r>
            <a:endParaRPr lang="vi-VN" sz="2000" b="1" i="0" u="none" strike="noStrike" cap="none" dirty="0">
              <a:solidFill>
                <a:schemeClr val="tx1"/>
              </a:solidFill>
              <a:latin typeface="Montserrat SemiBold" panose="00000700000000000000" pitchFamily="2" charset="0"/>
              <a:ea typeface="Montserrat"/>
              <a:cs typeface="Montserrat"/>
              <a:sym typeface="Montserrat"/>
            </a:endParaRPr>
          </a:p>
        </p:txBody>
      </p:sp>
      <p:sp>
        <p:nvSpPr>
          <p:cNvPr id="399" name="Google Shape;399;p68">
            <a:extLst>
              <a:ext uri="{FF2B5EF4-FFF2-40B4-BE49-F238E27FC236}">
                <a16:creationId xmlns:a16="http://schemas.microsoft.com/office/drawing/2014/main" id="{CBC6FCA9-B2B4-BA15-732B-CBF5078BE72C}"/>
              </a:ext>
            </a:extLst>
          </p:cNvPr>
          <p:cNvSpPr/>
          <p:nvPr/>
        </p:nvSpPr>
        <p:spPr>
          <a:xfrm>
            <a:off x="4648067" y="2317284"/>
            <a:ext cx="3157404" cy="11117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vi-VN" sz="2000" dirty="0">
                <a:latin typeface="Montserrat SemiBold" panose="00000700000000000000" pitchFamily="2" charset="0"/>
              </a:rPr>
              <a:t>Dễ sử dụng</a:t>
            </a:r>
            <a:endParaRPr lang="vi-VN" sz="2000" b="1" i="0" u="none" strike="noStrike" cap="none" dirty="0">
              <a:solidFill>
                <a:srgbClr val="3333CC"/>
              </a:solidFill>
              <a:latin typeface="Montserrat SemiBold" panose="00000700000000000000" pitchFamily="2" charset="0"/>
              <a:ea typeface="Montserrat"/>
              <a:cs typeface="Montserrat"/>
              <a:sym typeface="Montserrat"/>
            </a:endParaRPr>
          </a:p>
        </p:txBody>
      </p:sp>
      <p:sp>
        <p:nvSpPr>
          <p:cNvPr id="3" name="Google Shape;401;p68">
            <a:extLst>
              <a:ext uri="{FF2B5EF4-FFF2-40B4-BE49-F238E27FC236}">
                <a16:creationId xmlns:a16="http://schemas.microsoft.com/office/drawing/2014/main" id="{597A56C0-9AB1-1258-255A-8C36B12280B4}"/>
              </a:ext>
            </a:extLst>
          </p:cNvPr>
          <p:cNvSpPr/>
          <p:nvPr/>
        </p:nvSpPr>
        <p:spPr>
          <a:xfrm>
            <a:off x="592847" y="1092173"/>
            <a:ext cx="1028643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err="1">
                <a:solidFill>
                  <a:schemeClr val="lt1"/>
                </a:solidFill>
                <a:latin typeface="Montserrat SemiBold" panose="00000700000000000000" pitchFamily="2" charset="0"/>
                <a:ea typeface="Montserrat"/>
                <a:cs typeface="Montserrat"/>
                <a:sym typeface="Montserrat"/>
              </a:rPr>
              <a:t>Cơ</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b="0" i="0" u="none" strike="noStrike" cap="none" dirty="0" err="1">
                <a:solidFill>
                  <a:schemeClr val="lt1"/>
                </a:solidFill>
                <a:latin typeface="Montserrat SemiBold" panose="00000700000000000000" pitchFamily="2" charset="0"/>
                <a:ea typeface="Montserrat"/>
                <a:cs typeface="Montserrat"/>
                <a:sym typeface="Montserrat"/>
              </a:rPr>
              <a:t>sở</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b="0" i="0" u="none" strike="noStrike" cap="none" dirty="0" err="1">
                <a:solidFill>
                  <a:schemeClr val="lt1"/>
                </a:solidFill>
                <a:latin typeface="Montserrat SemiBold" panose="00000700000000000000" pitchFamily="2" charset="0"/>
                <a:ea typeface="Montserrat"/>
                <a:cs typeface="Montserrat"/>
                <a:sym typeface="Montserrat"/>
              </a:rPr>
              <a:t>dữ</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b="0" i="0" u="none" strike="noStrike" cap="none" dirty="0" err="1">
                <a:solidFill>
                  <a:schemeClr val="lt1"/>
                </a:solidFill>
                <a:latin typeface="Montserrat SemiBold" panose="00000700000000000000" pitchFamily="2" charset="0"/>
                <a:ea typeface="Montserrat"/>
                <a:cs typeface="Montserrat"/>
                <a:sym typeface="Montserrat"/>
              </a:rPr>
              <a:t>liệu</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dirty="0" err="1">
                <a:solidFill>
                  <a:schemeClr val="lt1"/>
                </a:solidFill>
                <a:latin typeface="Montserrat SemiBold" panose="00000700000000000000" pitchFamily="2" charset="0"/>
                <a:ea typeface="Montserrat"/>
                <a:cs typeface="Montserrat"/>
                <a:sym typeface="Montserrat"/>
              </a:rPr>
              <a:t>được</a:t>
            </a:r>
            <a:r>
              <a:rPr lang="en-US" sz="1800" dirty="0">
                <a:solidFill>
                  <a:schemeClr val="lt1"/>
                </a:solidFill>
                <a:latin typeface="Montserrat SemiBold" panose="00000700000000000000" pitchFamily="2" charset="0"/>
                <a:ea typeface="Montserrat"/>
                <a:cs typeface="Montserrat"/>
                <a:sym typeface="Montserrat"/>
              </a:rPr>
              <a:t> </a:t>
            </a:r>
            <a:r>
              <a:rPr lang="en-US" sz="1800" dirty="0" err="1">
                <a:solidFill>
                  <a:schemeClr val="lt1"/>
                </a:solidFill>
                <a:latin typeface="Montserrat SemiBold" panose="00000700000000000000" pitchFamily="2" charset="0"/>
                <a:ea typeface="Montserrat"/>
                <a:cs typeface="Montserrat"/>
                <a:sym typeface="Montserrat"/>
              </a:rPr>
              <a:t>sử</a:t>
            </a:r>
            <a:r>
              <a:rPr lang="en-US" sz="1800" dirty="0">
                <a:solidFill>
                  <a:schemeClr val="lt1"/>
                </a:solidFill>
                <a:latin typeface="Montserrat SemiBold" panose="00000700000000000000" pitchFamily="2" charset="0"/>
                <a:ea typeface="Montserrat"/>
                <a:cs typeface="Montserrat"/>
                <a:sym typeface="Montserrat"/>
              </a:rPr>
              <a:t> </a:t>
            </a:r>
            <a:r>
              <a:rPr lang="en-US" sz="1800" dirty="0" err="1">
                <a:solidFill>
                  <a:schemeClr val="lt1"/>
                </a:solidFill>
                <a:latin typeface="Montserrat SemiBold" panose="00000700000000000000" pitchFamily="2" charset="0"/>
                <a:ea typeface="Montserrat"/>
                <a:cs typeface="Montserrat"/>
                <a:sym typeface="Montserrat"/>
              </a:rPr>
              <a:t>dụng</a:t>
            </a:r>
            <a:r>
              <a:rPr lang="en-US" sz="1800" dirty="0">
                <a:solidFill>
                  <a:schemeClr val="lt1"/>
                </a:solidFill>
                <a:latin typeface="Montserrat SemiBold" panose="00000700000000000000" pitchFamily="2" charset="0"/>
                <a:ea typeface="Montserrat"/>
                <a:cs typeface="Montserrat"/>
                <a:sym typeface="Montserrat"/>
              </a:rPr>
              <a:t> </a:t>
            </a:r>
            <a:r>
              <a:rPr lang="en-US" sz="1800" dirty="0" err="1">
                <a:solidFill>
                  <a:schemeClr val="lt1"/>
                </a:solidFill>
                <a:latin typeface="Montserrat SemiBold" panose="00000700000000000000" pitchFamily="2" charset="0"/>
                <a:ea typeface="Montserrat"/>
                <a:cs typeface="Montserrat"/>
                <a:sym typeface="Montserrat"/>
              </a:rPr>
              <a:t>trong</a:t>
            </a:r>
            <a:r>
              <a:rPr lang="en-US" sz="1800" dirty="0">
                <a:solidFill>
                  <a:schemeClr val="lt1"/>
                </a:solidFill>
                <a:latin typeface="Montserrat SemiBold" panose="00000700000000000000" pitchFamily="2" charset="0"/>
                <a:ea typeface="Montserrat"/>
                <a:cs typeface="Montserrat"/>
                <a:sym typeface="Montserrat"/>
              </a:rPr>
              <a:t> </a:t>
            </a:r>
            <a:r>
              <a:rPr lang="en-US" sz="1800" dirty="0" err="1">
                <a:solidFill>
                  <a:schemeClr val="lt1"/>
                </a:solidFill>
                <a:latin typeface="Montserrat SemiBold" panose="00000700000000000000" pitchFamily="2" charset="0"/>
                <a:ea typeface="Montserrat"/>
                <a:cs typeface="Montserrat"/>
                <a:sym typeface="Montserrat"/>
              </a:rPr>
              <a:t>dự</a:t>
            </a:r>
            <a:r>
              <a:rPr lang="en-US" sz="1800" dirty="0">
                <a:solidFill>
                  <a:schemeClr val="lt1"/>
                </a:solidFill>
                <a:latin typeface="Montserrat SemiBold" panose="00000700000000000000" pitchFamily="2" charset="0"/>
                <a:ea typeface="Montserrat"/>
                <a:cs typeface="Montserrat"/>
                <a:sym typeface="Montserrat"/>
              </a:rPr>
              <a:t> </a:t>
            </a:r>
            <a:r>
              <a:rPr lang="en-US" sz="1800" dirty="0" err="1">
                <a:solidFill>
                  <a:schemeClr val="lt1"/>
                </a:solidFill>
                <a:latin typeface="Montserrat SemiBold" panose="00000700000000000000" pitchFamily="2" charset="0"/>
                <a:ea typeface="Montserrat"/>
                <a:cs typeface="Montserrat"/>
                <a:sym typeface="Montserrat"/>
              </a:rPr>
              <a:t>án</a:t>
            </a:r>
            <a:r>
              <a:rPr lang="en-US" sz="1800" dirty="0">
                <a:solidFill>
                  <a:schemeClr val="lt1"/>
                </a:solidFill>
                <a:latin typeface="Montserrat SemiBold" panose="00000700000000000000" pitchFamily="2" charset="0"/>
                <a:ea typeface="Montserrat"/>
                <a:cs typeface="Montserrat"/>
                <a:sym typeface="Montserrat"/>
              </a:rPr>
              <a:t> </a:t>
            </a:r>
            <a:r>
              <a:rPr lang="en-US" sz="1800" dirty="0" err="1">
                <a:solidFill>
                  <a:schemeClr val="lt1"/>
                </a:solidFill>
                <a:latin typeface="Montserrat SemiBold" panose="00000700000000000000" pitchFamily="2" charset="0"/>
                <a:ea typeface="Montserrat"/>
                <a:cs typeface="Montserrat"/>
                <a:sym typeface="Montserrat"/>
              </a:rPr>
              <a:t>là</a:t>
            </a:r>
            <a:r>
              <a:rPr lang="en-US" sz="1800" dirty="0">
                <a:solidFill>
                  <a:schemeClr val="lt1"/>
                </a:solidFill>
                <a:latin typeface="Montserrat SemiBold" panose="00000700000000000000" pitchFamily="2" charset="0"/>
                <a:ea typeface="Montserrat"/>
                <a:cs typeface="Montserrat"/>
                <a:sym typeface="Montserrat"/>
              </a:rPr>
              <a:t> MongoDB</a:t>
            </a:r>
            <a:endParaRPr lang="en-US" sz="1800" b="0" i="0" u="none" strike="noStrike" cap="none" dirty="0">
              <a:solidFill>
                <a:schemeClr val="lt1"/>
              </a:solidFill>
              <a:latin typeface="Montserrat SemiBold" panose="00000700000000000000" pitchFamily="2" charset="0"/>
              <a:ea typeface="Montserrat"/>
              <a:cs typeface="Montserrat"/>
              <a:sym typeface="Montserrat"/>
            </a:endParaRPr>
          </a:p>
        </p:txBody>
      </p:sp>
      <p:pic>
        <p:nvPicPr>
          <p:cNvPr id="5124" name="Picture 4" descr="Bài 1: SQL Server là gì? Đặc điểm và vai trò của nó - Học SQL Server cơ bản">
            <a:extLst>
              <a:ext uri="{FF2B5EF4-FFF2-40B4-BE49-F238E27FC236}">
                <a16:creationId xmlns:a16="http://schemas.microsoft.com/office/drawing/2014/main" id="{6353A064-D07D-303B-3C43-8636B48D64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31" r="26277"/>
          <a:stretch/>
        </p:blipFill>
        <p:spPr bwMode="auto">
          <a:xfrm>
            <a:off x="592847" y="2729056"/>
            <a:ext cx="3553432" cy="2895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512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7"/>
          <p:cNvSpPr txBox="1"/>
          <p:nvPr/>
        </p:nvSpPr>
        <p:spPr>
          <a:xfrm>
            <a:off x="5420853" y="2018233"/>
            <a:ext cx="1103732"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4800" b="0" i="0" u="none" strike="noStrike" cap="none" dirty="0">
                <a:solidFill>
                  <a:schemeClr val="lt1"/>
                </a:solidFill>
                <a:latin typeface="Montserrat ExtraBold"/>
                <a:ea typeface="Montserrat ExtraBold"/>
                <a:cs typeface="Montserrat ExtraBold"/>
                <a:sym typeface="Montserrat ExtraBold"/>
              </a:rPr>
              <a:t>05</a:t>
            </a:r>
            <a:endParaRPr sz="4800" b="0" i="0" u="none" strike="noStrike" cap="none" dirty="0">
              <a:solidFill>
                <a:srgbClr val="000000"/>
              </a:solidFill>
              <a:latin typeface="Arial"/>
              <a:ea typeface="Arial"/>
              <a:cs typeface="Arial"/>
              <a:sym typeface="Arial"/>
            </a:endParaRPr>
          </a:p>
        </p:txBody>
      </p:sp>
      <p:sp>
        <p:nvSpPr>
          <p:cNvPr id="378" name="Google Shape;378;p67"/>
          <p:cNvSpPr/>
          <p:nvPr/>
        </p:nvSpPr>
        <p:spPr>
          <a:xfrm>
            <a:off x="5499509" y="188996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4800" b="0" i="0" u="none" strike="noStrike" cap="none">
              <a:solidFill>
                <a:schemeClr val="lt1"/>
              </a:solidFill>
              <a:latin typeface="Arial"/>
              <a:ea typeface="Arial"/>
              <a:cs typeface="Arial"/>
              <a:sym typeface="Arial"/>
            </a:endParaRPr>
          </a:p>
        </p:txBody>
      </p:sp>
      <p:sp>
        <p:nvSpPr>
          <p:cNvPr id="379" name="Google Shape;379;p67"/>
          <p:cNvSpPr txBox="1"/>
          <p:nvPr/>
        </p:nvSpPr>
        <p:spPr>
          <a:xfrm>
            <a:off x="2832652" y="3089816"/>
            <a:ext cx="6825701"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dirty="0">
                <a:solidFill>
                  <a:srgbClr val="EF8600"/>
                </a:solidFill>
                <a:latin typeface="Montserrat ExtraBold"/>
                <a:sym typeface="Montserrat ExtraBold"/>
              </a:rPr>
              <a:t>KẾT QUẢ ĐẠT ĐƯỢC</a:t>
            </a:r>
            <a:endParaRPr sz="4800" b="0" i="0" u="none" strike="noStrike" cap="none" dirty="0">
              <a:solidFill>
                <a:srgbClr val="EF8600"/>
              </a:solidFill>
              <a:latin typeface="Arial"/>
              <a:ea typeface="Arial"/>
              <a:cs typeface="Arial"/>
              <a:sym typeface="Arial"/>
            </a:endParaRPr>
          </a:p>
        </p:txBody>
      </p:sp>
      <p:sp>
        <p:nvSpPr>
          <p:cNvPr id="380" name="Google Shape;380;p67"/>
          <p:cNvSpPr txBox="1"/>
          <p:nvPr/>
        </p:nvSpPr>
        <p:spPr>
          <a:xfrm>
            <a:off x="2966342" y="-1022193"/>
            <a:ext cx="7536873" cy="492402"/>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en-US" sz="2000" b="1" i="1" u="none" strike="noStrike" cap="none">
                <a:solidFill>
                  <a:schemeClr val="lt1"/>
                </a:solidFill>
                <a:latin typeface="Arial"/>
                <a:ea typeface="Arial"/>
                <a:cs typeface="Arial"/>
                <a:sym typeface="Arial"/>
              </a:rPr>
              <a:t>Giải pháp công nghệ</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9"/>
          <p:cNvSpPr txBox="1"/>
          <p:nvPr/>
        </p:nvSpPr>
        <p:spPr>
          <a:xfrm>
            <a:off x="500400" y="187999"/>
            <a:ext cx="55956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err="1">
                <a:solidFill>
                  <a:srgbClr val="EF8600"/>
                </a:solidFill>
                <a:latin typeface="Montserrat ExtraBold"/>
                <a:ea typeface="Montserrat ExtraBold"/>
                <a:cs typeface="Montserrat ExtraBold"/>
                <a:sym typeface="Montserrat ExtraBold"/>
              </a:rPr>
              <a:t>Kết</a:t>
            </a:r>
            <a:r>
              <a:rPr lang="en-US" sz="2800" b="0" i="0" u="none" strike="noStrike" cap="none" dirty="0">
                <a:solidFill>
                  <a:srgbClr val="EF8600"/>
                </a:solidFill>
                <a:latin typeface="Montserrat ExtraBold"/>
                <a:ea typeface="Montserrat ExtraBold"/>
                <a:cs typeface="Montserrat ExtraBold"/>
                <a:sym typeface="Montserrat ExtraBold"/>
              </a:rPr>
              <a:t> </a:t>
            </a:r>
            <a:r>
              <a:rPr lang="en-US" sz="2800" b="0" i="0" u="none" strike="noStrike" cap="none" dirty="0" err="1">
                <a:solidFill>
                  <a:srgbClr val="EF8600"/>
                </a:solidFill>
                <a:latin typeface="Montserrat ExtraBold"/>
                <a:ea typeface="Montserrat ExtraBold"/>
                <a:cs typeface="Montserrat ExtraBold"/>
                <a:sym typeface="Montserrat ExtraBold"/>
              </a:rPr>
              <a:t>quả</a:t>
            </a:r>
            <a:r>
              <a:rPr lang="en-US" sz="2800" b="0" i="0" u="none" strike="noStrike" cap="none" dirty="0">
                <a:solidFill>
                  <a:srgbClr val="EF8600"/>
                </a:solidFill>
                <a:latin typeface="Montserrat ExtraBold"/>
                <a:ea typeface="Montserrat ExtraBold"/>
                <a:cs typeface="Montserrat ExtraBold"/>
                <a:sym typeface="Montserrat ExtraBold"/>
              </a:rPr>
              <a:t> </a:t>
            </a:r>
            <a:r>
              <a:rPr lang="en-US" sz="2800" b="0" i="0" u="none" strike="noStrike" cap="none" dirty="0" err="1">
                <a:solidFill>
                  <a:srgbClr val="EF8600"/>
                </a:solidFill>
                <a:latin typeface="Montserrat ExtraBold"/>
                <a:ea typeface="Montserrat ExtraBold"/>
                <a:cs typeface="Montserrat ExtraBold"/>
                <a:sym typeface="Montserrat ExtraBold"/>
              </a:rPr>
              <a:t>đạt</a:t>
            </a:r>
            <a:r>
              <a:rPr lang="en-US" sz="2800" b="0" i="0" u="none" strike="noStrike" cap="none" dirty="0">
                <a:solidFill>
                  <a:srgbClr val="EF8600"/>
                </a:solidFill>
                <a:latin typeface="Montserrat ExtraBold"/>
                <a:ea typeface="Montserrat ExtraBold"/>
                <a:cs typeface="Montserrat ExtraBold"/>
                <a:sym typeface="Montserrat ExtraBold"/>
              </a:rPr>
              <a:t> </a:t>
            </a:r>
            <a:r>
              <a:rPr lang="en-US" sz="2800" b="0" i="0" u="none" strike="noStrike" cap="none" dirty="0" err="1">
                <a:solidFill>
                  <a:srgbClr val="EF8600"/>
                </a:solidFill>
                <a:latin typeface="Montserrat ExtraBold"/>
                <a:ea typeface="Montserrat ExtraBold"/>
                <a:cs typeface="Montserrat ExtraBold"/>
                <a:sym typeface="Montserrat ExtraBold"/>
              </a:rPr>
              <a:t>được</a:t>
            </a:r>
            <a:r>
              <a:rPr lang="en-US" sz="2800" b="0" i="0" u="none" strike="noStrike" cap="none" dirty="0">
                <a:solidFill>
                  <a:srgbClr val="EF8600"/>
                </a:solidFill>
                <a:latin typeface="Montserrat ExtraBold"/>
                <a:ea typeface="Montserrat ExtraBold"/>
                <a:cs typeface="Montserrat ExtraBold"/>
                <a:sym typeface="Montserrat ExtraBold"/>
              </a:rPr>
              <a:t> </a:t>
            </a:r>
            <a:endParaRPr sz="2800" b="0" i="0" u="none" strike="noStrike" cap="none" dirty="0">
              <a:solidFill>
                <a:srgbClr val="EF8600"/>
              </a:solidFill>
              <a:latin typeface="Arial"/>
              <a:ea typeface="Arial"/>
              <a:cs typeface="Arial"/>
              <a:sym typeface="Arial"/>
            </a:endParaRPr>
          </a:p>
        </p:txBody>
      </p:sp>
      <p:sp>
        <p:nvSpPr>
          <p:cNvPr id="407" name="Google Shape;407;p69"/>
          <p:cNvSpPr/>
          <p:nvPr/>
        </p:nvSpPr>
        <p:spPr>
          <a:xfrm>
            <a:off x="5624225" y="1302563"/>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8" name="Google Shape;408;p69"/>
          <p:cNvSpPr/>
          <p:nvPr/>
        </p:nvSpPr>
        <p:spPr>
          <a:xfrm>
            <a:off x="500400" y="772867"/>
            <a:ext cx="10068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err="1">
                <a:solidFill>
                  <a:schemeClr val="lt1"/>
                </a:solidFill>
                <a:latin typeface="Montserrat"/>
                <a:ea typeface="Montserrat"/>
                <a:cs typeface="Montserrat"/>
                <a:sym typeface="Montserrat"/>
              </a:rPr>
              <a:t>Về</a:t>
            </a:r>
            <a:r>
              <a:rPr lang="en-US" sz="1800" b="0" i="0" u="none" strike="noStrike" cap="none" dirty="0">
                <a:solidFill>
                  <a:schemeClr val="lt1"/>
                </a:solidFill>
                <a:latin typeface="Montserrat"/>
                <a:ea typeface="Montserrat"/>
                <a:cs typeface="Montserrat"/>
                <a:sym typeface="Montserrat"/>
              </a:rPr>
              <a:t> </a:t>
            </a:r>
            <a:r>
              <a:rPr lang="en-US" sz="1800" b="0" i="0" u="none" strike="noStrike" cap="none" dirty="0" err="1">
                <a:solidFill>
                  <a:schemeClr val="lt1"/>
                </a:solidFill>
                <a:latin typeface="Montserrat"/>
                <a:ea typeface="Montserrat"/>
                <a:cs typeface="Montserrat"/>
                <a:sym typeface="Montserrat"/>
              </a:rPr>
              <a:t>phần</a:t>
            </a:r>
            <a:r>
              <a:rPr lang="en-US" sz="1800" b="0" i="0" u="none" strike="noStrike" cap="none" dirty="0">
                <a:solidFill>
                  <a:schemeClr val="lt1"/>
                </a:solidFill>
                <a:latin typeface="Montserrat"/>
                <a:ea typeface="Montserrat"/>
                <a:cs typeface="Montserrat"/>
                <a:sym typeface="Montserrat"/>
              </a:rPr>
              <a:t> web user</a:t>
            </a:r>
            <a:endParaRPr sz="1800" b="0" i="0" u="none" strike="noStrike" cap="none" dirty="0">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B6B2AE75-7EEE-0078-0FCE-F5390AE0C3BA}"/>
              </a:ext>
            </a:extLst>
          </p:cNvPr>
          <p:cNvPicPr>
            <a:picLocks noChangeAspect="1"/>
          </p:cNvPicPr>
          <p:nvPr/>
        </p:nvPicPr>
        <p:blipFill>
          <a:blip r:embed="rId3"/>
          <a:stretch>
            <a:fillRect/>
          </a:stretch>
        </p:blipFill>
        <p:spPr>
          <a:xfrm>
            <a:off x="500399" y="1302563"/>
            <a:ext cx="11127027" cy="5272511"/>
          </a:xfrm>
          <a:prstGeom prst="rect">
            <a:avLst/>
          </a:prstGeom>
          <a:ln>
            <a:solidFill>
              <a:schemeClr val="tx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F6F57467-9CC4-2D01-8E3F-6EEA690E9881}"/>
            </a:ext>
          </a:extLst>
        </p:cNvPr>
        <p:cNvGrpSpPr/>
        <p:nvPr/>
      </p:nvGrpSpPr>
      <p:grpSpPr>
        <a:xfrm>
          <a:off x="0" y="0"/>
          <a:ext cx="0" cy="0"/>
          <a:chOff x="0" y="0"/>
          <a:chExt cx="0" cy="0"/>
        </a:xfrm>
      </p:grpSpPr>
      <p:sp>
        <p:nvSpPr>
          <p:cNvPr id="406" name="Google Shape;406;p69">
            <a:extLst>
              <a:ext uri="{FF2B5EF4-FFF2-40B4-BE49-F238E27FC236}">
                <a16:creationId xmlns:a16="http://schemas.microsoft.com/office/drawing/2014/main" id="{F76AFFB6-8914-9C1F-C109-7AA5273E6C04}"/>
              </a:ext>
            </a:extLst>
          </p:cNvPr>
          <p:cNvSpPr txBox="1"/>
          <p:nvPr/>
        </p:nvSpPr>
        <p:spPr>
          <a:xfrm>
            <a:off x="500400" y="187999"/>
            <a:ext cx="55956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err="1">
                <a:solidFill>
                  <a:srgbClr val="EF8600"/>
                </a:solidFill>
                <a:latin typeface="Montserrat ExtraBold"/>
                <a:ea typeface="Montserrat ExtraBold"/>
                <a:cs typeface="Montserrat ExtraBold"/>
                <a:sym typeface="Montserrat ExtraBold"/>
              </a:rPr>
              <a:t>Kết</a:t>
            </a:r>
            <a:r>
              <a:rPr lang="en-US" sz="2800" b="0" i="0" u="none" strike="noStrike" cap="none" dirty="0">
                <a:solidFill>
                  <a:srgbClr val="EF8600"/>
                </a:solidFill>
                <a:latin typeface="Montserrat ExtraBold"/>
                <a:ea typeface="Montserrat ExtraBold"/>
                <a:cs typeface="Montserrat ExtraBold"/>
                <a:sym typeface="Montserrat ExtraBold"/>
              </a:rPr>
              <a:t> </a:t>
            </a:r>
            <a:r>
              <a:rPr lang="en-US" sz="2800" b="0" i="0" u="none" strike="noStrike" cap="none" dirty="0" err="1">
                <a:solidFill>
                  <a:srgbClr val="EF8600"/>
                </a:solidFill>
                <a:latin typeface="Montserrat ExtraBold"/>
                <a:ea typeface="Montserrat ExtraBold"/>
                <a:cs typeface="Montserrat ExtraBold"/>
                <a:sym typeface="Montserrat ExtraBold"/>
              </a:rPr>
              <a:t>quả</a:t>
            </a:r>
            <a:r>
              <a:rPr lang="en-US" sz="2800" b="0" i="0" u="none" strike="noStrike" cap="none" dirty="0">
                <a:solidFill>
                  <a:srgbClr val="EF8600"/>
                </a:solidFill>
                <a:latin typeface="Montserrat ExtraBold"/>
                <a:ea typeface="Montserrat ExtraBold"/>
                <a:cs typeface="Montserrat ExtraBold"/>
                <a:sym typeface="Montserrat ExtraBold"/>
              </a:rPr>
              <a:t> </a:t>
            </a:r>
            <a:r>
              <a:rPr lang="en-US" sz="2800" b="0" i="0" u="none" strike="noStrike" cap="none" dirty="0" err="1">
                <a:solidFill>
                  <a:srgbClr val="EF8600"/>
                </a:solidFill>
                <a:latin typeface="Montserrat ExtraBold"/>
                <a:ea typeface="Montserrat ExtraBold"/>
                <a:cs typeface="Montserrat ExtraBold"/>
                <a:sym typeface="Montserrat ExtraBold"/>
              </a:rPr>
              <a:t>đạt</a:t>
            </a:r>
            <a:r>
              <a:rPr lang="en-US" sz="2800" b="0" i="0" u="none" strike="noStrike" cap="none" dirty="0">
                <a:solidFill>
                  <a:srgbClr val="EF8600"/>
                </a:solidFill>
                <a:latin typeface="Montserrat ExtraBold"/>
                <a:ea typeface="Montserrat ExtraBold"/>
                <a:cs typeface="Montserrat ExtraBold"/>
                <a:sym typeface="Montserrat ExtraBold"/>
              </a:rPr>
              <a:t> </a:t>
            </a:r>
            <a:r>
              <a:rPr lang="en-US" sz="2800" b="0" i="0" u="none" strike="noStrike" cap="none" dirty="0" err="1">
                <a:solidFill>
                  <a:srgbClr val="EF8600"/>
                </a:solidFill>
                <a:latin typeface="Montserrat ExtraBold"/>
                <a:ea typeface="Montserrat ExtraBold"/>
                <a:cs typeface="Montserrat ExtraBold"/>
                <a:sym typeface="Montserrat ExtraBold"/>
              </a:rPr>
              <a:t>được</a:t>
            </a:r>
            <a:r>
              <a:rPr lang="en-US" sz="2800" b="0" i="0" u="none" strike="noStrike" cap="none" dirty="0">
                <a:solidFill>
                  <a:srgbClr val="EF8600"/>
                </a:solidFill>
                <a:latin typeface="Montserrat ExtraBold"/>
                <a:ea typeface="Montserrat ExtraBold"/>
                <a:cs typeface="Montserrat ExtraBold"/>
                <a:sym typeface="Montserrat ExtraBold"/>
              </a:rPr>
              <a:t> </a:t>
            </a:r>
            <a:endParaRPr sz="2800" b="0" i="0" u="none" strike="noStrike" cap="none" dirty="0">
              <a:solidFill>
                <a:srgbClr val="EF8600"/>
              </a:solidFill>
              <a:latin typeface="Arial"/>
              <a:ea typeface="Arial"/>
              <a:cs typeface="Arial"/>
              <a:sym typeface="Arial"/>
            </a:endParaRPr>
          </a:p>
        </p:txBody>
      </p:sp>
      <p:sp>
        <p:nvSpPr>
          <p:cNvPr id="407" name="Google Shape;407;p69">
            <a:extLst>
              <a:ext uri="{FF2B5EF4-FFF2-40B4-BE49-F238E27FC236}">
                <a16:creationId xmlns:a16="http://schemas.microsoft.com/office/drawing/2014/main" id="{29F971DB-5D48-12E0-BE05-4EF62DD514BD}"/>
              </a:ext>
            </a:extLst>
          </p:cNvPr>
          <p:cNvSpPr/>
          <p:nvPr/>
        </p:nvSpPr>
        <p:spPr>
          <a:xfrm>
            <a:off x="5624225" y="1302563"/>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8" name="Google Shape;408;p69">
            <a:extLst>
              <a:ext uri="{FF2B5EF4-FFF2-40B4-BE49-F238E27FC236}">
                <a16:creationId xmlns:a16="http://schemas.microsoft.com/office/drawing/2014/main" id="{747B3A4B-40D9-3BA9-E115-752D91DD9CA1}"/>
              </a:ext>
            </a:extLst>
          </p:cNvPr>
          <p:cNvSpPr/>
          <p:nvPr/>
        </p:nvSpPr>
        <p:spPr>
          <a:xfrm>
            <a:off x="500400" y="772867"/>
            <a:ext cx="10068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err="1">
                <a:solidFill>
                  <a:schemeClr val="lt1"/>
                </a:solidFill>
                <a:latin typeface="Montserrat"/>
                <a:ea typeface="Montserrat"/>
                <a:cs typeface="Montserrat"/>
                <a:sym typeface="Montserrat"/>
              </a:rPr>
              <a:t>Về</a:t>
            </a:r>
            <a:r>
              <a:rPr lang="en-US" sz="1800" b="0" i="0" u="none" strike="noStrike" cap="none" dirty="0">
                <a:solidFill>
                  <a:schemeClr val="lt1"/>
                </a:solidFill>
                <a:latin typeface="Montserrat"/>
                <a:ea typeface="Montserrat"/>
                <a:cs typeface="Montserrat"/>
                <a:sym typeface="Montserrat"/>
              </a:rPr>
              <a:t> </a:t>
            </a:r>
            <a:r>
              <a:rPr lang="en-US" sz="1800" b="0" i="0" u="none" strike="noStrike" cap="none" dirty="0" err="1">
                <a:solidFill>
                  <a:schemeClr val="lt1"/>
                </a:solidFill>
                <a:latin typeface="Montserrat"/>
                <a:ea typeface="Montserrat"/>
                <a:cs typeface="Montserrat"/>
                <a:sym typeface="Montserrat"/>
              </a:rPr>
              <a:t>phần</a:t>
            </a:r>
            <a:r>
              <a:rPr lang="en-US" sz="1800" b="0" i="0" u="none" strike="noStrike" cap="none" dirty="0">
                <a:solidFill>
                  <a:schemeClr val="lt1"/>
                </a:solidFill>
                <a:latin typeface="Montserrat"/>
                <a:ea typeface="Montserrat"/>
                <a:cs typeface="Montserrat"/>
                <a:sym typeface="Montserrat"/>
              </a:rPr>
              <a:t> web user</a:t>
            </a:r>
            <a:endParaRPr sz="1800" b="0" i="0" u="none" strike="noStrike" cap="none" dirty="0">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0FA0767D-E0B4-770E-62C9-74AD14EEF18E}"/>
              </a:ext>
            </a:extLst>
          </p:cNvPr>
          <p:cNvPicPr>
            <a:picLocks noChangeAspect="1"/>
          </p:cNvPicPr>
          <p:nvPr/>
        </p:nvPicPr>
        <p:blipFill>
          <a:blip r:embed="rId3"/>
          <a:stretch>
            <a:fillRect/>
          </a:stretch>
        </p:blipFill>
        <p:spPr>
          <a:xfrm>
            <a:off x="560070" y="1302563"/>
            <a:ext cx="11098530" cy="5202993"/>
          </a:xfrm>
          <a:prstGeom prst="rect">
            <a:avLst/>
          </a:prstGeom>
          <a:ln>
            <a:solidFill>
              <a:schemeClr val="tx1"/>
            </a:solidFill>
          </a:ln>
        </p:spPr>
      </p:pic>
    </p:spTree>
    <p:extLst>
      <p:ext uri="{BB962C8B-B14F-4D97-AF65-F5344CB8AC3E}">
        <p14:creationId xmlns:p14="http://schemas.microsoft.com/office/powerpoint/2010/main" val="144935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B3F876CE-69D9-875D-EB6D-129470AAFE17}"/>
            </a:ext>
          </a:extLst>
        </p:cNvPr>
        <p:cNvGrpSpPr/>
        <p:nvPr/>
      </p:nvGrpSpPr>
      <p:grpSpPr>
        <a:xfrm>
          <a:off x="0" y="0"/>
          <a:ext cx="0" cy="0"/>
          <a:chOff x="0" y="0"/>
          <a:chExt cx="0" cy="0"/>
        </a:xfrm>
      </p:grpSpPr>
      <p:sp>
        <p:nvSpPr>
          <p:cNvPr id="406" name="Google Shape;406;p69">
            <a:extLst>
              <a:ext uri="{FF2B5EF4-FFF2-40B4-BE49-F238E27FC236}">
                <a16:creationId xmlns:a16="http://schemas.microsoft.com/office/drawing/2014/main" id="{1EB80C63-CF6D-E9AA-8477-1A534742E58E}"/>
              </a:ext>
            </a:extLst>
          </p:cNvPr>
          <p:cNvSpPr txBox="1"/>
          <p:nvPr/>
        </p:nvSpPr>
        <p:spPr>
          <a:xfrm>
            <a:off x="500400" y="187999"/>
            <a:ext cx="55956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err="1">
                <a:solidFill>
                  <a:srgbClr val="EF8600"/>
                </a:solidFill>
                <a:latin typeface="Montserrat ExtraBold"/>
                <a:ea typeface="Montserrat ExtraBold"/>
                <a:cs typeface="Montserrat ExtraBold"/>
                <a:sym typeface="Montserrat ExtraBold"/>
              </a:rPr>
              <a:t>Kết</a:t>
            </a:r>
            <a:r>
              <a:rPr lang="en-US" sz="2800" b="0" i="0" u="none" strike="noStrike" cap="none" dirty="0">
                <a:solidFill>
                  <a:srgbClr val="EF8600"/>
                </a:solidFill>
                <a:latin typeface="Montserrat ExtraBold"/>
                <a:ea typeface="Montserrat ExtraBold"/>
                <a:cs typeface="Montserrat ExtraBold"/>
                <a:sym typeface="Montserrat ExtraBold"/>
              </a:rPr>
              <a:t> </a:t>
            </a:r>
            <a:r>
              <a:rPr lang="en-US" sz="2800" b="0" i="0" u="none" strike="noStrike" cap="none" dirty="0" err="1">
                <a:solidFill>
                  <a:srgbClr val="EF8600"/>
                </a:solidFill>
                <a:latin typeface="Montserrat ExtraBold"/>
                <a:ea typeface="Montserrat ExtraBold"/>
                <a:cs typeface="Montserrat ExtraBold"/>
                <a:sym typeface="Montserrat ExtraBold"/>
              </a:rPr>
              <a:t>quả</a:t>
            </a:r>
            <a:r>
              <a:rPr lang="en-US" sz="2800" b="0" i="0" u="none" strike="noStrike" cap="none" dirty="0">
                <a:solidFill>
                  <a:srgbClr val="EF8600"/>
                </a:solidFill>
                <a:latin typeface="Montserrat ExtraBold"/>
                <a:ea typeface="Montserrat ExtraBold"/>
                <a:cs typeface="Montserrat ExtraBold"/>
                <a:sym typeface="Montserrat ExtraBold"/>
              </a:rPr>
              <a:t> </a:t>
            </a:r>
            <a:r>
              <a:rPr lang="en-US" sz="2800" b="0" i="0" u="none" strike="noStrike" cap="none" dirty="0" err="1">
                <a:solidFill>
                  <a:srgbClr val="EF8600"/>
                </a:solidFill>
                <a:latin typeface="Montserrat ExtraBold"/>
                <a:ea typeface="Montserrat ExtraBold"/>
                <a:cs typeface="Montserrat ExtraBold"/>
                <a:sym typeface="Montserrat ExtraBold"/>
              </a:rPr>
              <a:t>đạt</a:t>
            </a:r>
            <a:r>
              <a:rPr lang="en-US" sz="2800" b="0" i="0" u="none" strike="noStrike" cap="none" dirty="0">
                <a:solidFill>
                  <a:srgbClr val="EF8600"/>
                </a:solidFill>
                <a:latin typeface="Montserrat ExtraBold"/>
                <a:ea typeface="Montserrat ExtraBold"/>
                <a:cs typeface="Montserrat ExtraBold"/>
                <a:sym typeface="Montserrat ExtraBold"/>
              </a:rPr>
              <a:t> </a:t>
            </a:r>
            <a:r>
              <a:rPr lang="en-US" sz="2800" b="0" i="0" u="none" strike="noStrike" cap="none" dirty="0" err="1">
                <a:solidFill>
                  <a:srgbClr val="EF8600"/>
                </a:solidFill>
                <a:latin typeface="Montserrat ExtraBold"/>
                <a:ea typeface="Montserrat ExtraBold"/>
                <a:cs typeface="Montserrat ExtraBold"/>
                <a:sym typeface="Montserrat ExtraBold"/>
              </a:rPr>
              <a:t>được</a:t>
            </a:r>
            <a:r>
              <a:rPr lang="en-US" sz="2800" b="0" i="0" u="none" strike="noStrike" cap="none" dirty="0">
                <a:solidFill>
                  <a:srgbClr val="EF8600"/>
                </a:solidFill>
                <a:latin typeface="Montserrat ExtraBold"/>
                <a:ea typeface="Montserrat ExtraBold"/>
                <a:cs typeface="Montserrat ExtraBold"/>
                <a:sym typeface="Montserrat ExtraBold"/>
              </a:rPr>
              <a:t> </a:t>
            </a:r>
            <a:endParaRPr sz="2800" b="0" i="0" u="none" strike="noStrike" cap="none" dirty="0">
              <a:solidFill>
                <a:srgbClr val="EF8600"/>
              </a:solidFill>
              <a:latin typeface="Arial"/>
              <a:ea typeface="Arial"/>
              <a:cs typeface="Arial"/>
              <a:sym typeface="Arial"/>
            </a:endParaRPr>
          </a:p>
        </p:txBody>
      </p:sp>
      <p:sp>
        <p:nvSpPr>
          <p:cNvPr id="407" name="Google Shape;407;p69">
            <a:extLst>
              <a:ext uri="{FF2B5EF4-FFF2-40B4-BE49-F238E27FC236}">
                <a16:creationId xmlns:a16="http://schemas.microsoft.com/office/drawing/2014/main" id="{A7531389-2D1E-4232-9DFA-3D53254B4FB4}"/>
              </a:ext>
            </a:extLst>
          </p:cNvPr>
          <p:cNvSpPr/>
          <p:nvPr/>
        </p:nvSpPr>
        <p:spPr>
          <a:xfrm>
            <a:off x="5624225" y="1302563"/>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8" name="Google Shape;408;p69">
            <a:extLst>
              <a:ext uri="{FF2B5EF4-FFF2-40B4-BE49-F238E27FC236}">
                <a16:creationId xmlns:a16="http://schemas.microsoft.com/office/drawing/2014/main" id="{D0BE28F5-43F7-77D2-7B6F-E921B2A21095}"/>
              </a:ext>
            </a:extLst>
          </p:cNvPr>
          <p:cNvSpPr/>
          <p:nvPr/>
        </p:nvSpPr>
        <p:spPr>
          <a:xfrm>
            <a:off x="500400" y="772867"/>
            <a:ext cx="10068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err="1">
                <a:solidFill>
                  <a:schemeClr val="lt1"/>
                </a:solidFill>
                <a:latin typeface="Montserrat"/>
                <a:ea typeface="Montserrat"/>
                <a:cs typeface="Montserrat"/>
                <a:sym typeface="Montserrat"/>
              </a:rPr>
              <a:t>Về</a:t>
            </a:r>
            <a:r>
              <a:rPr lang="en-US" sz="1800" b="0" i="0" u="none" strike="noStrike" cap="none" dirty="0">
                <a:solidFill>
                  <a:schemeClr val="lt1"/>
                </a:solidFill>
                <a:latin typeface="Montserrat"/>
                <a:ea typeface="Montserrat"/>
                <a:cs typeface="Montserrat"/>
                <a:sym typeface="Montserrat"/>
              </a:rPr>
              <a:t> </a:t>
            </a:r>
            <a:r>
              <a:rPr lang="en-US" sz="1800" b="0" i="0" u="none" strike="noStrike" cap="none" dirty="0" err="1">
                <a:solidFill>
                  <a:schemeClr val="lt1"/>
                </a:solidFill>
                <a:latin typeface="Montserrat"/>
                <a:ea typeface="Montserrat"/>
                <a:cs typeface="Montserrat"/>
                <a:sym typeface="Montserrat"/>
              </a:rPr>
              <a:t>phần</a:t>
            </a:r>
            <a:r>
              <a:rPr lang="en-US" sz="1800" b="0" i="0" u="none" strike="noStrike" cap="none" dirty="0">
                <a:solidFill>
                  <a:schemeClr val="lt1"/>
                </a:solidFill>
                <a:latin typeface="Montserrat"/>
                <a:ea typeface="Montserrat"/>
                <a:cs typeface="Montserrat"/>
                <a:sym typeface="Montserrat"/>
              </a:rPr>
              <a:t> web </a:t>
            </a:r>
            <a:r>
              <a:rPr lang="en-US" sz="1800" dirty="0">
                <a:solidFill>
                  <a:schemeClr val="lt1"/>
                </a:solidFill>
                <a:latin typeface="Montserrat"/>
                <a:ea typeface="Montserrat"/>
                <a:cs typeface="Montserrat"/>
                <a:sym typeface="Montserrat"/>
              </a:rPr>
              <a:t>admin</a:t>
            </a:r>
            <a:endParaRPr sz="1800" b="0" i="0" u="none" strike="noStrike" cap="none" dirty="0">
              <a:solidFill>
                <a:schemeClr val="lt1"/>
              </a:solidFill>
              <a:latin typeface="Montserrat"/>
              <a:ea typeface="Montserrat"/>
              <a:cs typeface="Montserrat"/>
              <a:sym typeface="Montserrat"/>
            </a:endParaRPr>
          </a:p>
        </p:txBody>
      </p:sp>
      <p:pic>
        <p:nvPicPr>
          <p:cNvPr id="4" name="Picture 3">
            <a:extLst>
              <a:ext uri="{FF2B5EF4-FFF2-40B4-BE49-F238E27FC236}">
                <a16:creationId xmlns:a16="http://schemas.microsoft.com/office/drawing/2014/main" id="{14087326-0B5D-1809-10C1-CD74DDD79A1B}"/>
              </a:ext>
            </a:extLst>
          </p:cNvPr>
          <p:cNvPicPr>
            <a:picLocks noChangeAspect="1"/>
          </p:cNvPicPr>
          <p:nvPr/>
        </p:nvPicPr>
        <p:blipFill>
          <a:blip r:embed="rId3"/>
          <a:stretch>
            <a:fillRect/>
          </a:stretch>
        </p:blipFill>
        <p:spPr>
          <a:xfrm>
            <a:off x="552449" y="1302563"/>
            <a:ext cx="11023023" cy="5152916"/>
          </a:xfrm>
          <a:prstGeom prst="rect">
            <a:avLst/>
          </a:prstGeom>
          <a:ln>
            <a:solidFill>
              <a:schemeClr val="tx1"/>
            </a:solidFill>
          </a:ln>
        </p:spPr>
      </p:pic>
    </p:spTree>
    <p:extLst>
      <p:ext uri="{BB962C8B-B14F-4D97-AF65-F5344CB8AC3E}">
        <p14:creationId xmlns:p14="http://schemas.microsoft.com/office/powerpoint/2010/main" val="3324084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99EBAA78-AC25-13A9-0E89-DD8740D7A7BA}"/>
            </a:ext>
          </a:extLst>
        </p:cNvPr>
        <p:cNvGrpSpPr/>
        <p:nvPr/>
      </p:nvGrpSpPr>
      <p:grpSpPr>
        <a:xfrm>
          <a:off x="0" y="0"/>
          <a:ext cx="0" cy="0"/>
          <a:chOff x="0" y="0"/>
          <a:chExt cx="0" cy="0"/>
        </a:xfrm>
      </p:grpSpPr>
      <p:sp>
        <p:nvSpPr>
          <p:cNvPr id="406" name="Google Shape;406;p69">
            <a:extLst>
              <a:ext uri="{FF2B5EF4-FFF2-40B4-BE49-F238E27FC236}">
                <a16:creationId xmlns:a16="http://schemas.microsoft.com/office/drawing/2014/main" id="{0EB353CB-C8BA-D712-3D03-0CF22F9E52F3}"/>
              </a:ext>
            </a:extLst>
          </p:cNvPr>
          <p:cNvSpPr txBox="1"/>
          <p:nvPr/>
        </p:nvSpPr>
        <p:spPr>
          <a:xfrm>
            <a:off x="500400" y="187999"/>
            <a:ext cx="55956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err="1">
                <a:solidFill>
                  <a:srgbClr val="EF8600"/>
                </a:solidFill>
                <a:latin typeface="Montserrat ExtraBold"/>
                <a:ea typeface="Montserrat ExtraBold"/>
                <a:cs typeface="Montserrat ExtraBold"/>
                <a:sym typeface="Montserrat ExtraBold"/>
              </a:rPr>
              <a:t>Kết</a:t>
            </a:r>
            <a:r>
              <a:rPr lang="en-US" sz="2800" b="0" i="0" u="none" strike="noStrike" cap="none" dirty="0">
                <a:solidFill>
                  <a:srgbClr val="EF8600"/>
                </a:solidFill>
                <a:latin typeface="Montserrat ExtraBold"/>
                <a:ea typeface="Montserrat ExtraBold"/>
                <a:cs typeface="Montserrat ExtraBold"/>
                <a:sym typeface="Montserrat ExtraBold"/>
              </a:rPr>
              <a:t> </a:t>
            </a:r>
            <a:r>
              <a:rPr lang="en-US" sz="2800" b="0" i="0" u="none" strike="noStrike" cap="none" dirty="0" err="1">
                <a:solidFill>
                  <a:srgbClr val="EF8600"/>
                </a:solidFill>
                <a:latin typeface="Montserrat ExtraBold"/>
                <a:ea typeface="Montserrat ExtraBold"/>
                <a:cs typeface="Montserrat ExtraBold"/>
                <a:sym typeface="Montserrat ExtraBold"/>
              </a:rPr>
              <a:t>quả</a:t>
            </a:r>
            <a:r>
              <a:rPr lang="en-US" sz="2800" b="0" i="0" u="none" strike="noStrike" cap="none" dirty="0">
                <a:solidFill>
                  <a:srgbClr val="EF8600"/>
                </a:solidFill>
                <a:latin typeface="Montserrat ExtraBold"/>
                <a:ea typeface="Montserrat ExtraBold"/>
                <a:cs typeface="Montserrat ExtraBold"/>
                <a:sym typeface="Montserrat ExtraBold"/>
              </a:rPr>
              <a:t> </a:t>
            </a:r>
            <a:r>
              <a:rPr lang="en-US" sz="2800" b="0" i="0" u="none" strike="noStrike" cap="none" dirty="0" err="1">
                <a:solidFill>
                  <a:srgbClr val="EF8600"/>
                </a:solidFill>
                <a:latin typeface="Montserrat ExtraBold"/>
                <a:ea typeface="Montserrat ExtraBold"/>
                <a:cs typeface="Montserrat ExtraBold"/>
                <a:sym typeface="Montserrat ExtraBold"/>
              </a:rPr>
              <a:t>đạt</a:t>
            </a:r>
            <a:r>
              <a:rPr lang="en-US" sz="2800" b="0" i="0" u="none" strike="noStrike" cap="none" dirty="0">
                <a:solidFill>
                  <a:srgbClr val="EF8600"/>
                </a:solidFill>
                <a:latin typeface="Montserrat ExtraBold"/>
                <a:ea typeface="Montserrat ExtraBold"/>
                <a:cs typeface="Montserrat ExtraBold"/>
                <a:sym typeface="Montserrat ExtraBold"/>
              </a:rPr>
              <a:t> </a:t>
            </a:r>
            <a:r>
              <a:rPr lang="en-US" sz="2800" b="0" i="0" u="none" strike="noStrike" cap="none" dirty="0" err="1">
                <a:solidFill>
                  <a:srgbClr val="EF8600"/>
                </a:solidFill>
                <a:latin typeface="Montserrat ExtraBold"/>
                <a:ea typeface="Montserrat ExtraBold"/>
                <a:cs typeface="Montserrat ExtraBold"/>
                <a:sym typeface="Montserrat ExtraBold"/>
              </a:rPr>
              <a:t>được</a:t>
            </a:r>
            <a:r>
              <a:rPr lang="en-US" sz="2800" b="0" i="0" u="none" strike="noStrike" cap="none" dirty="0">
                <a:solidFill>
                  <a:srgbClr val="EF8600"/>
                </a:solidFill>
                <a:latin typeface="Montserrat ExtraBold"/>
                <a:ea typeface="Montserrat ExtraBold"/>
                <a:cs typeface="Montserrat ExtraBold"/>
                <a:sym typeface="Montserrat ExtraBold"/>
              </a:rPr>
              <a:t> </a:t>
            </a:r>
            <a:endParaRPr sz="2800" b="0" i="0" u="none" strike="noStrike" cap="none" dirty="0">
              <a:solidFill>
                <a:srgbClr val="EF8600"/>
              </a:solidFill>
              <a:latin typeface="Arial"/>
              <a:ea typeface="Arial"/>
              <a:cs typeface="Arial"/>
              <a:sym typeface="Arial"/>
            </a:endParaRPr>
          </a:p>
        </p:txBody>
      </p:sp>
      <p:sp>
        <p:nvSpPr>
          <p:cNvPr id="407" name="Google Shape;407;p69">
            <a:extLst>
              <a:ext uri="{FF2B5EF4-FFF2-40B4-BE49-F238E27FC236}">
                <a16:creationId xmlns:a16="http://schemas.microsoft.com/office/drawing/2014/main" id="{82E7EDB2-8FD2-445F-323B-A1914CD49637}"/>
              </a:ext>
            </a:extLst>
          </p:cNvPr>
          <p:cNvSpPr/>
          <p:nvPr/>
        </p:nvSpPr>
        <p:spPr>
          <a:xfrm>
            <a:off x="5624225" y="1302563"/>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8" name="Google Shape;408;p69">
            <a:extLst>
              <a:ext uri="{FF2B5EF4-FFF2-40B4-BE49-F238E27FC236}">
                <a16:creationId xmlns:a16="http://schemas.microsoft.com/office/drawing/2014/main" id="{3927C3DA-BE93-F4D9-AACB-5DDABE9612AC}"/>
              </a:ext>
            </a:extLst>
          </p:cNvPr>
          <p:cNvSpPr/>
          <p:nvPr/>
        </p:nvSpPr>
        <p:spPr>
          <a:xfrm>
            <a:off x="500400" y="772867"/>
            <a:ext cx="10068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err="1">
                <a:solidFill>
                  <a:schemeClr val="lt1"/>
                </a:solidFill>
                <a:latin typeface="Montserrat"/>
                <a:ea typeface="Montserrat"/>
                <a:cs typeface="Montserrat"/>
                <a:sym typeface="Montserrat"/>
              </a:rPr>
              <a:t>Về</a:t>
            </a:r>
            <a:r>
              <a:rPr lang="en-US" sz="1800" b="0" i="0" u="none" strike="noStrike" cap="none" dirty="0">
                <a:solidFill>
                  <a:schemeClr val="lt1"/>
                </a:solidFill>
                <a:latin typeface="Montserrat"/>
                <a:ea typeface="Montserrat"/>
                <a:cs typeface="Montserrat"/>
                <a:sym typeface="Montserrat"/>
              </a:rPr>
              <a:t> </a:t>
            </a:r>
            <a:r>
              <a:rPr lang="en-US" sz="1800" b="0" i="0" u="none" strike="noStrike" cap="none" dirty="0" err="1">
                <a:solidFill>
                  <a:schemeClr val="lt1"/>
                </a:solidFill>
                <a:latin typeface="Montserrat"/>
                <a:ea typeface="Montserrat"/>
                <a:cs typeface="Montserrat"/>
                <a:sym typeface="Montserrat"/>
              </a:rPr>
              <a:t>phần</a:t>
            </a:r>
            <a:r>
              <a:rPr lang="en-US" sz="1800" b="0" i="0" u="none" strike="noStrike" cap="none" dirty="0">
                <a:solidFill>
                  <a:schemeClr val="lt1"/>
                </a:solidFill>
                <a:latin typeface="Montserrat"/>
                <a:ea typeface="Montserrat"/>
                <a:cs typeface="Montserrat"/>
                <a:sym typeface="Montserrat"/>
              </a:rPr>
              <a:t> web </a:t>
            </a:r>
            <a:r>
              <a:rPr lang="en-US" sz="1800" dirty="0">
                <a:solidFill>
                  <a:schemeClr val="lt1"/>
                </a:solidFill>
                <a:latin typeface="Montserrat"/>
                <a:ea typeface="Montserrat"/>
                <a:cs typeface="Montserrat"/>
                <a:sym typeface="Montserrat"/>
              </a:rPr>
              <a:t>admin</a:t>
            </a:r>
            <a:endParaRPr sz="1800" b="0" i="0" u="none" strike="noStrike" cap="none" dirty="0">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E45BE392-4D87-1DC3-1002-AFF704E959D1}"/>
              </a:ext>
            </a:extLst>
          </p:cNvPr>
          <p:cNvPicPr>
            <a:picLocks noChangeAspect="1"/>
          </p:cNvPicPr>
          <p:nvPr/>
        </p:nvPicPr>
        <p:blipFill>
          <a:blip r:embed="rId3"/>
          <a:stretch>
            <a:fillRect/>
          </a:stretch>
        </p:blipFill>
        <p:spPr>
          <a:xfrm>
            <a:off x="544830" y="1250607"/>
            <a:ext cx="11134552" cy="5176255"/>
          </a:xfrm>
          <a:prstGeom prst="rect">
            <a:avLst/>
          </a:prstGeom>
          <a:ln>
            <a:solidFill>
              <a:schemeClr val="tx1"/>
            </a:solidFill>
          </a:ln>
        </p:spPr>
      </p:pic>
    </p:spTree>
    <p:extLst>
      <p:ext uri="{BB962C8B-B14F-4D97-AF65-F5344CB8AC3E}">
        <p14:creationId xmlns:p14="http://schemas.microsoft.com/office/powerpoint/2010/main" val="4195459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71"/>
          <p:cNvSpPr txBox="1"/>
          <p:nvPr/>
        </p:nvSpPr>
        <p:spPr>
          <a:xfrm>
            <a:off x="5415055" y="1978905"/>
            <a:ext cx="1192222"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4800" b="0" i="0" u="none" strike="noStrike" cap="none" dirty="0">
                <a:solidFill>
                  <a:schemeClr val="lt1"/>
                </a:solidFill>
                <a:latin typeface="Montserrat ExtraBold"/>
                <a:ea typeface="Montserrat ExtraBold"/>
                <a:cs typeface="Montserrat ExtraBold"/>
                <a:sym typeface="Montserrat ExtraBold"/>
              </a:rPr>
              <a:t>06</a:t>
            </a:r>
            <a:endParaRPr sz="4800" b="0" i="0" u="none" strike="noStrike" cap="none" dirty="0">
              <a:solidFill>
                <a:srgbClr val="000000"/>
              </a:solidFill>
              <a:latin typeface="Arial"/>
              <a:ea typeface="Arial"/>
              <a:cs typeface="Arial"/>
              <a:sym typeface="Arial"/>
            </a:endParaRPr>
          </a:p>
        </p:txBody>
      </p:sp>
      <p:sp>
        <p:nvSpPr>
          <p:cNvPr id="423" name="Google Shape;423;p71"/>
          <p:cNvSpPr/>
          <p:nvPr/>
        </p:nvSpPr>
        <p:spPr>
          <a:xfrm>
            <a:off x="5462199" y="1870304"/>
            <a:ext cx="960285"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24" name="Google Shape;424;p71"/>
          <p:cNvSpPr txBox="1"/>
          <p:nvPr/>
        </p:nvSpPr>
        <p:spPr>
          <a:xfrm>
            <a:off x="1441174" y="3159389"/>
            <a:ext cx="9585251"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dirty="0">
                <a:solidFill>
                  <a:srgbClr val="EF8600"/>
                </a:solidFill>
                <a:latin typeface="Montserrat ExtraBold"/>
                <a:ea typeface="Arial"/>
                <a:cs typeface="Arial"/>
                <a:sym typeface="Montserrat ExtraBold"/>
              </a:rPr>
              <a:t>PƯƠNG H</a:t>
            </a:r>
            <a:r>
              <a:rPr lang="en-US" sz="4800" dirty="0">
                <a:solidFill>
                  <a:srgbClr val="EF8600"/>
                </a:solidFill>
                <a:latin typeface="Montserrat ExtraBold"/>
                <a:sym typeface="Montserrat ExtraBold"/>
              </a:rPr>
              <a:t>ƯỚNG PHÁT TRIỂN</a:t>
            </a:r>
            <a:endParaRPr sz="4800" b="0" i="0" u="none" strike="noStrike" cap="none" dirty="0">
              <a:solidFill>
                <a:srgbClr val="EF86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7E21D761-D580-E2AC-6A9E-D137E485A4E4}"/>
            </a:ext>
          </a:extLst>
        </p:cNvPr>
        <p:cNvGrpSpPr/>
        <p:nvPr/>
      </p:nvGrpSpPr>
      <p:grpSpPr>
        <a:xfrm>
          <a:off x="0" y="0"/>
          <a:ext cx="0" cy="0"/>
          <a:chOff x="0" y="0"/>
          <a:chExt cx="0" cy="0"/>
        </a:xfrm>
      </p:grpSpPr>
      <p:sp>
        <p:nvSpPr>
          <p:cNvPr id="185" name="Google Shape;185;p54">
            <a:extLst>
              <a:ext uri="{FF2B5EF4-FFF2-40B4-BE49-F238E27FC236}">
                <a16:creationId xmlns:a16="http://schemas.microsoft.com/office/drawing/2014/main" id="{0BABAC7D-20AB-A898-A449-B6CF8710925C}"/>
              </a:ext>
            </a:extLst>
          </p:cNvPr>
          <p:cNvSpPr/>
          <p:nvPr/>
        </p:nvSpPr>
        <p:spPr>
          <a:xfrm>
            <a:off x="4392614" y="1555850"/>
            <a:ext cx="184731" cy="307777"/>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6" name="Google Shape;186;p54">
            <a:extLst>
              <a:ext uri="{FF2B5EF4-FFF2-40B4-BE49-F238E27FC236}">
                <a16:creationId xmlns:a16="http://schemas.microsoft.com/office/drawing/2014/main" id="{7AD6A528-94D9-9D94-4167-119820C4F4A0}"/>
              </a:ext>
            </a:extLst>
          </p:cNvPr>
          <p:cNvSpPr txBox="1"/>
          <p:nvPr/>
        </p:nvSpPr>
        <p:spPr>
          <a:xfrm>
            <a:off x="390135" y="498114"/>
            <a:ext cx="601066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dirty="0">
                <a:solidFill>
                  <a:srgbClr val="EF8600"/>
                </a:solidFill>
                <a:latin typeface="Montserrat ExtraBold"/>
                <a:ea typeface="Montserrat ExtraBold"/>
                <a:cs typeface="Montserrat ExtraBold"/>
                <a:sym typeface="Montserrat ExtraBold"/>
              </a:rPr>
              <a:t>PHƯƠNG HƯỚNG PHÁT TRIỂN</a:t>
            </a:r>
            <a:endParaRPr sz="2800" b="0" i="0" u="none" strike="noStrike" cap="none" dirty="0">
              <a:solidFill>
                <a:srgbClr val="EF8600"/>
              </a:solidFill>
              <a:latin typeface="Montserrat ExtraBold"/>
              <a:ea typeface="Montserrat ExtraBold"/>
              <a:cs typeface="Montserrat ExtraBold"/>
              <a:sym typeface="Montserrat ExtraBold"/>
            </a:endParaRPr>
          </a:p>
        </p:txBody>
      </p:sp>
      <p:sp>
        <p:nvSpPr>
          <p:cNvPr id="3" name="Rectangle: Rounded Corners 2">
            <a:extLst>
              <a:ext uri="{FF2B5EF4-FFF2-40B4-BE49-F238E27FC236}">
                <a16:creationId xmlns:a16="http://schemas.microsoft.com/office/drawing/2014/main" id="{C0328021-1F16-3868-E8F7-A24930CD3A43}"/>
              </a:ext>
            </a:extLst>
          </p:cNvPr>
          <p:cNvSpPr/>
          <p:nvPr/>
        </p:nvSpPr>
        <p:spPr>
          <a:xfrm>
            <a:off x="358690" y="1392729"/>
            <a:ext cx="11400241" cy="10656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1.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Thêm</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hệ</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thống</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ví</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điện</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tử</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để</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hoàn</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tiền</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vào</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ví</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điện</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tử</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của</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người</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dùng</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khi</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người</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dùng</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đã</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thanh</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toán</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nhưng</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người</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dùng</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lại</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hủy</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đơn</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hàng</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a:t>
            </a:r>
            <a:endParaRPr lang="vi-VN" sz="1800" dirty="0">
              <a:effectLst/>
              <a:latin typeface="Montserrat ExtraBold" panose="00000900000000000000" pitchFamily="2" charset="0"/>
              <a:ea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F40538EB-94D1-B0F2-C442-541ECEBDA3AF}"/>
              </a:ext>
            </a:extLst>
          </p:cNvPr>
          <p:cNvSpPr/>
          <p:nvPr/>
        </p:nvSpPr>
        <p:spPr>
          <a:xfrm>
            <a:off x="340096" y="2829794"/>
            <a:ext cx="11437430" cy="10656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2. </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Cho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phép</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người</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dùng</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đăng</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nhập</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bằng</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nhiều</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hình</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thức</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hơn</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như</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Google, Microsoft, Apple ID,…</a:t>
            </a:r>
            <a:endParaRPr lang="vi-VN" sz="1800" dirty="0">
              <a:effectLst/>
              <a:latin typeface="Montserrat ExtraBold" panose="00000900000000000000" pitchFamily="2" charset="0"/>
              <a:ea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FDE30234-C87C-EC2D-3D66-1D829617D04E}"/>
              </a:ext>
            </a:extLst>
          </p:cNvPr>
          <p:cNvSpPr/>
          <p:nvPr/>
        </p:nvSpPr>
        <p:spPr>
          <a:xfrm>
            <a:off x="340096" y="4266859"/>
            <a:ext cx="11437430" cy="10656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3.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Phát</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triển</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thêm</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tính</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năng</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kế</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toán</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trên</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trang</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web admin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để</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dễ</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dàng</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quản</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lý</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 </a:t>
            </a:r>
            <a:r>
              <a:rPr lang="en-US" sz="1800" dirty="0" err="1">
                <a:effectLst/>
                <a:latin typeface="Montserrat ExtraBold" panose="00000900000000000000" pitchFamily="2" charset="0"/>
                <a:ea typeface="Times New Roman" panose="02020603050405020304" pitchFamily="18" charset="0"/>
                <a:cs typeface="Times New Roman" panose="02020603050405020304" pitchFamily="18" charset="0"/>
              </a:rPr>
              <a:t>hơn</a:t>
            </a:r>
            <a:r>
              <a:rPr lang="en-US" sz="1800" dirty="0">
                <a:effectLst/>
                <a:latin typeface="Montserrat ExtraBold" panose="00000900000000000000" pitchFamily="2" charset="0"/>
                <a:ea typeface="Times New Roman" panose="02020603050405020304" pitchFamily="18" charset="0"/>
                <a:cs typeface="Times New Roman" panose="02020603050405020304" pitchFamily="18" charset="0"/>
              </a:rPr>
              <a:t>.</a:t>
            </a:r>
            <a:endParaRPr lang="vi-VN" sz="1800" dirty="0">
              <a:effectLst/>
              <a:latin typeface="Montserrat ExtraBold" panose="00000900000000000000" pitchFamily="2"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5399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
          <p:cNvSpPr txBox="1"/>
          <p:nvPr/>
        </p:nvSpPr>
        <p:spPr>
          <a:xfrm>
            <a:off x="3815450" y="591754"/>
            <a:ext cx="4572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dirty="0">
                <a:solidFill>
                  <a:srgbClr val="EF8600"/>
                </a:solidFill>
                <a:latin typeface="Montserrat ExtraBold"/>
                <a:sym typeface="Montserrat ExtraBold"/>
              </a:rPr>
              <a:t>NỘI DUNG</a:t>
            </a:r>
            <a:endParaRPr sz="1400" b="0" i="0" u="none" strike="noStrike" cap="none" dirty="0">
              <a:solidFill>
                <a:srgbClr val="EF8600"/>
              </a:solidFill>
              <a:latin typeface="Arial"/>
              <a:ea typeface="Arial"/>
              <a:cs typeface="Arial"/>
              <a:sym typeface="Arial"/>
            </a:endParaRPr>
          </a:p>
        </p:txBody>
      </p:sp>
      <p:sp>
        <p:nvSpPr>
          <p:cNvPr id="194" name="Google Shape;194;p4"/>
          <p:cNvSpPr txBox="1"/>
          <p:nvPr/>
        </p:nvSpPr>
        <p:spPr>
          <a:xfrm>
            <a:off x="321708" y="1799135"/>
            <a:ext cx="74980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dirty="0">
                <a:solidFill>
                  <a:schemeClr val="lt1"/>
                </a:solidFill>
                <a:latin typeface="Montserrat ExtraBold"/>
                <a:ea typeface="Montserrat ExtraBold"/>
                <a:cs typeface="Montserrat ExtraBold"/>
                <a:sym typeface="Montserrat ExtraBold"/>
              </a:rPr>
              <a:t>01</a:t>
            </a:r>
            <a:endParaRPr sz="1400" b="0" i="0" u="none" strike="noStrike" cap="none" dirty="0">
              <a:solidFill>
                <a:srgbClr val="000000"/>
              </a:solidFill>
              <a:latin typeface="Arial"/>
              <a:ea typeface="Arial"/>
              <a:cs typeface="Arial"/>
              <a:sym typeface="Arial"/>
            </a:endParaRPr>
          </a:p>
        </p:txBody>
      </p:sp>
      <p:sp>
        <p:nvSpPr>
          <p:cNvPr id="195" name="Google Shape;195;p4"/>
          <p:cNvSpPr/>
          <p:nvPr/>
        </p:nvSpPr>
        <p:spPr>
          <a:xfrm>
            <a:off x="258678" y="1710199"/>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6" name="Google Shape;196;p4"/>
          <p:cNvSpPr txBox="1"/>
          <p:nvPr/>
        </p:nvSpPr>
        <p:spPr>
          <a:xfrm>
            <a:off x="1281912" y="1852219"/>
            <a:ext cx="412721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dirty="0">
                <a:solidFill>
                  <a:schemeClr val="lt1"/>
                </a:solidFill>
                <a:latin typeface="Montserrat ExtraBold"/>
                <a:sym typeface="Montserrat ExtraBold"/>
              </a:rPr>
              <a:t>LÝ DO CHỌN ĐỀ TÀI</a:t>
            </a:r>
            <a:endParaRPr sz="1400" b="0" i="0" u="none" strike="noStrike" cap="none" dirty="0">
              <a:solidFill>
                <a:srgbClr val="000000"/>
              </a:solidFill>
              <a:latin typeface="Arial"/>
              <a:ea typeface="Arial"/>
              <a:cs typeface="Arial"/>
              <a:sym typeface="Arial"/>
            </a:endParaRPr>
          </a:p>
        </p:txBody>
      </p:sp>
      <p:sp>
        <p:nvSpPr>
          <p:cNvPr id="198" name="Google Shape;198;p4"/>
          <p:cNvSpPr txBox="1"/>
          <p:nvPr/>
        </p:nvSpPr>
        <p:spPr>
          <a:xfrm>
            <a:off x="258678" y="3336730"/>
            <a:ext cx="886882"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a:solidFill>
                  <a:schemeClr val="lt1"/>
                </a:solidFill>
                <a:latin typeface="Montserrat ExtraBold"/>
                <a:ea typeface="Montserrat ExtraBold"/>
                <a:cs typeface="Montserrat ExtraBold"/>
                <a:sym typeface="Montserrat ExtraBold"/>
              </a:rPr>
              <a:t>02</a:t>
            </a:r>
            <a:endParaRPr sz="1400" b="0" i="0" u="none" strike="noStrike" cap="none">
              <a:solidFill>
                <a:srgbClr val="000000"/>
              </a:solidFill>
              <a:latin typeface="Arial"/>
              <a:ea typeface="Arial"/>
              <a:cs typeface="Arial"/>
              <a:sym typeface="Arial"/>
            </a:endParaRPr>
          </a:p>
        </p:txBody>
      </p:sp>
      <p:sp>
        <p:nvSpPr>
          <p:cNvPr id="199" name="Google Shape;199;p4"/>
          <p:cNvSpPr/>
          <p:nvPr/>
        </p:nvSpPr>
        <p:spPr>
          <a:xfrm>
            <a:off x="251939" y="3247794"/>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0" name="Google Shape;200;p4"/>
          <p:cNvSpPr txBox="1"/>
          <p:nvPr/>
        </p:nvSpPr>
        <p:spPr>
          <a:xfrm>
            <a:off x="1268433" y="3413678"/>
            <a:ext cx="449570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a:solidFill>
                  <a:schemeClr val="lt1"/>
                </a:solidFill>
                <a:latin typeface="Montserrat ExtraBold"/>
                <a:ea typeface="Arial"/>
                <a:cs typeface="Arial"/>
                <a:sym typeface="Montserrat ExtraBold"/>
              </a:rPr>
              <a:t>MỤC TIÊU CỦA ĐỀ TÀI</a:t>
            </a:r>
            <a:endParaRPr sz="1400" b="0" i="0" u="none" strike="noStrike" cap="none" dirty="0">
              <a:solidFill>
                <a:srgbClr val="000000"/>
              </a:solidFill>
              <a:latin typeface="Arial"/>
              <a:ea typeface="Arial"/>
              <a:cs typeface="Arial"/>
              <a:sym typeface="Arial"/>
            </a:endParaRPr>
          </a:p>
        </p:txBody>
      </p:sp>
      <p:sp>
        <p:nvSpPr>
          <p:cNvPr id="202" name="Google Shape;202;p4"/>
          <p:cNvSpPr txBox="1"/>
          <p:nvPr/>
        </p:nvSpPr>
        <p:spPr>
          <a:xfrm>
            <a:off x="258678" y="4874325"/>
            <a:ext cx="886882"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a:solidFill>
                  <a:schemeClr val="lt1"/>
                </a:solidFill>
                <a:latin typeface="Montserrat ExtraBold"/>
                <a:ea typeface="Montserrat ExtraBold"/>
                <a:cs typeface="Montserrat ExtraBold"/>
                <a:sym typeface="Montserrat ExtraBold"/>
              </a:rPr>
              <a:t>03</a:t>
            </a:r>
            <a:endParaRPr sz="1400" b="0" i="0" u="none" strike="noStrike" cap="none">
              <a:solidFill>
                <a:srgbClr val="000000"/>
              </a:solidFill>
              <a:latin typeface="Arial"/>
              <a:ea typeface="Arial"/>
              <a:cs typeface="Arial"/>
              <a:sym typeface="Arial"/>
            </a:endParaRPr>
          </a:p>
        </p:txBody>
      </p:sp>
      <p:sp>
        <p:nvSpPr>
          <p:cNvPr id="203" name="Google Shape;203;p4"/>
          <p:cNvSpPr/>
          <p:nvPr/>
        </p:nvSpPr>
        <p:spPr>
          <a:xfrm>
            <a:off x="251939" y="4785389"/>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4" name="Google Shape;204;p4"/>
          <p:cNvSpPr txBox="1"/>
          <p:nvPr/>
        </p:nvSpPr>
        <p:spPr>
          <a:xfrm>
            <a:off x="1268433" y="4930217"/>
            <a:ext cx="477310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a:solidFill>
                  <a:schemeClr val="lt1"/>
                </a:solidFill>
                <a:latin typeface="Montserrat ExtraBold"/>
                <a:ea typeface="Arial"/>
                <a:cs typeface="Arial"/>
                <a:sym typeface="Montserrat ExtraBold"/>
              </a:rPr>
              <a:t>QUY TRÌNH THỰC HIỆN</a:t>
            </a:r>
            <a:endParaRPr sz="1400" b="0" i="0" u="none" strike="noStrike" cap="none" dirty="0">
              <a:solidFill>
                <a:srgbClr val="000000"/>
              </a:solidFill>
              <a:latin typeface="Arial"/>
              <a:ea typeface="Arial"/>
              <a:cs typeface="Arial"/>
              <a:sym typeface="Arial"/>
            </a:endParaRPr>
          </a:p>
        </p:txBody>
      </p:sp>
      <p:cxnSp>
        <p:nvCxnSpPr>
          <p:cNvPr id="205" name="Google Shape;205;p4"/>
          <p:cNvCxnSpPr/>
          <p:nvPr/>
        </p:nvCxnSpPr>
        <p:spPr>
          <a:xfrm>
            <a:off x="5409128" y="1361546"/>
            <a:ext cx="1503618"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206" name="Google Shape;206;p4"/>
          <p:cNvSpPr txBox="1"/>
          <p:nvPr/>
        </p:nvSpPr>
        <p:spPr>
          <a:xfrm>
            <a:off x="2966342" y="-1022193"/>
            <a:ext cx="7536873" cy="492402"/>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en-US" sz="2000" b="1" i="1" u="none" strike="noStrike" cap="none">
                <a:solidFill>
                  <a:schemeClr val="lt1"/>
                </a:solidFill>
                <a:latin typeface="Arial"/>
                <a:ea typeface="Arial"/>
                <a:cs typeface="Arial"/>
                <a:sym typeface="Arial"/>
              </a:rPr>
              <a:t>Giải pháp công nghệ</a:t>
            </a:r>
            <a:endParaRPr sz="1400" b="0" i="0" u="none" strike="noStrike" cap="none">
              <a:solidFill>
                <a:srgbClr val="000000"/>
              </a:solidFill>
              <a:latin typeface="Arial"/>
              <a:ea typeface="Arial"/>
              <a:cs typeface="Arial"/>
              <a:sym typeface="Arial"/>
            </a:endParaRPr>
          </a:p>
        </p:txBody>
      </p:sp>
      <p:sp>
        <p:nvSpPr>
          <p:cNvPr id="207" name="Google Shape;207;p4"/>
          <p:cNvSpPr txBox="1"/>
          <p:nvPr/>
        </p:nvSpPr>
        <p:spPr>
          <a:xfrm>
            <a:off x="6270291" y="2286325"/>
            <a:ext cx="886882"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a:solidFill>
                  <a:schemeClr val="lt1"/>
                </a:solidFill>
                <a:latin typeface="Montserrat ExtraBold"/>
                <a:ea typeface="Montserrat ExtraBold"/>
                <a:cs typeface="Montserrat ExtraBold"/>
                <a:sym typeface="Montserrat ExtraBold"/>
              </a:rPr>
              <a:t>04</a:t>
            </a:r>
            <a:endParaRPr sz="1400" b="0" i="0" u="none" strike="noStrike" cap="none">
              <a:solidFill>
                <a:srgbClr val="000000"/>
              </a:solidFill>
              <a:latin typeface="Arial"/>
              <a:ea typeface="Arial"/>
              <a:cs typeface="Arial"/>
              <a:sym typeface="Arial"/>
            </a:endParaRPr>
          </a:p>
        </p:txBody>
      </p:sp>
      <p:sp>
        <p:nvSpPr>
          <p:cNvPr id="208" name="Google Shape;208;p4"/>
          <p:cNvSpPr/>
          <p:nvPr/>
        </p:nvSpPr>
        <p:spPr>
          <a:xfrm>
            <a:off x="6263552" y="2197389"/>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9" name="Google Shape;209;p4"/>
          <p:cNvSpPr txBox="1"/>
          <p:nvPr/>
        </p:nvSpPr>
        <p:spPr>
          <a:xfrm>
            <a:off x="7280046" y="2348125"/>
            <a:ext cx="450918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chemeClr val="lt1"/>
                </a:solidFill>
                <a:latin typeface="Montserrat ExtraBold"/>
                <a:ea typeface="Montserrat ExtraBold"/>
                <a:cs typeface="Montserrat ExtraBold"/>
                <a:sym typeface="Montserrat ExtraBold"/>
              </a:rPr>
              <a:t>CÔNG NGHỆ </a:t>
            </a:r>
            <a:r>
              <a:rPr lang="en-US" sz="2800" dirty="0">
                <a:solidFill>
                  <a:schemeClr val="lt1"/>
                </a:solidFill>
                <a:latin typeface="Montserrat ExtraBold"/>
                <a:ea typeface="Montserrat ExtraBold"/>
                <a:cs typeface="Montserrat ExtraBold"/>
                <a:sym typeface="Montserrat ExtraBold"/>
              </a:rPr>
              <a:t>SỬ DỤNG</a:t>
            </a:r>
            <a:endParaRPr sz="2800" b="0" i="0" u="none" strike="noStrike" cap="none" dirty="0">
              <a:solidFill>
                <a:schemeClr val="lt1"/>
              </a:solidFill>
              <a:latin typeface="Montserrat ExtraBold"/>
              <a:ea typeface="Montserrat ExtraBold"/>
              <a:cs typeface="Montserrat ExtraBold"/>
              <a:sym typeface="Montserrat ExtraBold"/>
            </a:endParaRPr>
          </a:p>
        </p:txBody>
      </p:sp>
      <p:sp>
        <p:nvSpPr>
          <p:cNvPr id="2" name="Google Shape;207;p4">
            <a:extLst>
              <a:ext uri="{FF2B5EF4-FFF2-40B4-BE49-F238E27FC236}">
                <a16:creationId xmlns:a16="http://schemas.microsoft.com/office/drawing/2014/main" id="{C9CA755B-4BF4-44CF-7A0F-EAE2888F791A}"/>
              </a:ext>
            </a:extLst>
          </p:cNvPr>
          <p:cNvSpPr txBox="1"/>
          <p:nvPr/>
        </p:nvSpPr>
        <p:spPr>
          <a:xfrm>
            <a:off x="6270291" y="3881026"/>
            <a:ext cx="886882"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dirty="0">
                <a:solidFill>
                  <a:schemeClr val="lt1"/>
                </a:solidFill>
                <a:latin typeface="Montserrat ExtraBold"/>
                <a:ea typeface="Montserrat ExtraBold"/>
                <a:cs typeface="Montserrat ExtraBold"/>
                <a:sym typeface="Montserrat ExtraBold"/>
              </a:rPr>
              <a:t>05</a:t>
            </a:r>
            <a:endParaRPr sz="1400" b="0" i="0" u="none" strike="noStrike" cap="none" dirty="0">
              <a:solidFill>
                <a:srgbClr val="000000"/>
              </a:solidFill>
              <a:latin typeface="Arial"/>
              <a:ea typeface="Arial"/>
              <a:cs typeface="Arial"/>
              <a:sym typeface="Arial"/>
            </a:endParaRPr>
          </a:p>
        </p:txBody>
      </p:sp>
      <p:sp>
        <p:nvSpPr>
          <p:cNvPr id="3" name="Google Shape;208;p4">
            <a:extLst>
              <a:ext uri="{FF2B5EF4-FFF2-40B4-BE49-F238E27FC236}">
                <a16:creationId xmlns:a16="http://schemas.microsoft.com/office/drawing/2014/main" id="{B3DAFB28-1232-651D-5B15-2E8ACEA5BF70}"/>
              </a:ext>
            </a:extLst>
          </p:cNvPr>
          <p:cNvSpPr/>
          <p:nvPr/>
        </p:nvSpPr>
        <p:spPr>
          <a:xfrm>
            <a:off x="6263552" y="3792090"/>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 name="Google Shape;209;p4">
            <a:extLst>
              <a:ext uri="{FF2B5EF4-FFF2-40B4-BE49-F238E27FC236}">
                <a16:creationId xmlns:a16="http://schemas.microsoft.com/office/drawing/2014/main" id="{F7AEA295-7009-CCB5-C65D-44DCE197B13A}"/>
              </a:ext>
            </a:extLst>
          </p:cNvPr>
          <p:cNvSpPr txBox="1"/>
          <p:nvPr/>
        </p:nvSpPr>
        <p:spPr>
          <a:xfrm>
            <a:off x="7280046" y="3981386"/>
            <a:ext cx="422065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dirty="0">
                <a:solidFill>
                  <a:schemeClr val="lt1"/>
                </a:solidFill>
                <a:latin typeface="Montserrat ExtraBold"/>
                <a:ea typeface="Montserrat ExtraBold"/>
                <a:cs typeface="Montserrat ExtraBold"/>
                <a:sym typeface="Montserrat ExtraBold"/>
              </a:rPr>
              <a:t>KẾT QUẢ ĐẠT ĐƯỢC</a:t>
            </a:r>
            <a:endParaRPr sz="2800" b="0" i="0" u="none" strike="noStrike" cap="none" dirty="0">
              <a:solidFill>
                <a:schemeClr val="lt1"/>
              </a:solidFill>
              <a:latin typeface="Montserrat ExtraBold"/>
              <a:ea typeface="Montserrat ExtraBold"/>
              <a:cs typeface="Montserrat ExtraBold"/>
              <a:sym typeface="Montserrat ExtraBold"/>
            </a:endParaRPr>
          </a:p>
        </p:txBody>
      </p:sp>
      <p:sp>
        <p:nvSpPr>
          <p:cNvPr id="5" name="Google Shape;207;p4">
            <a:extLst>
              <a:ext uri="{FF2B5EF4-FFF2-40B4-BE49-F238E27FC236}">
                <a16:creationId xmlns:a16="http://schemas.microsoft.com/office/drawing/2014/main" id="{9E7AF9EA-29BC-0751-6121-74D6DD04B063}"/>
              </a:ext>
            </a:extLst>
          </p:cNvPr>
          <p:cNvSpPr txBox="1"/>
          <p:nvPr/>
        </p:nvSpPr>
        <p:spPr>
          <a:xfrm>
            <a:off x="6277030" y="5406434"/>
            <a:ext cx="886882"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dirty="0">
                <a:solidFill>
                  <a:schemeClr val="lt1"/>
                </a:solidFill>
                <a:latin typeface="Montserrat ExtraBold"/>
                <a:ea typeface="Montserrat ExtraBold"/>
                <a:cs typeface="Montserrat ExtraBold"/>
                <a:sym typeface="Montserrat ExtraBold"/>
              </a:rPr>
              <a:t>06</a:t>
            </a:r>
            <a:endParaRPr sz="1400" b="0" i="0" u="none" strike="noStrike" cap="none" dirty="0">
              <a:solidFill>
                <a:srgbClr val="000000"/>
              </a:solidFill>
              <a:latin typeface="Arial"/>
              <a:ea typeface="Arial"/>
              <a:cs typeface="Arial"/>
              <a:sym typeface="Arial"/>
            </a:endParaRPr>
          </a:p>
        </p:txBody>
      </p:sp>
      <p:sp>
        <p:nvSpPr>
          <p:cNvPr id="6" name="Google Shape;208;p4">
            <a:extLst>
              <a:ext uri="{FF2B5EF4-FFF2-40B4-BE49-F238E27FC236}">
                <a16:creationId xmlns:a16="http://schemas.microsoft.com/office/drawing/2014/main" id="{7B4C89AA-C448-4DCF-41D8-102B7CFE0360}"/>
              </a:ext>
            </a:extLst>
          </p:cNvPr>
          <p:cNvSpPr/>
          <p:nvPr/>
        </p:nvSpPr>
        <p:spPr>
          <a:xfrm>
            <a:off x="6270291" y="531749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 name="Google Shape;209;p4">
            <a:extLst>
              <a:ext uri="{FF2B5EF4-FFF2-40B4-BE49-F238E27FC236}">
                <a16:creationId xmlns:a16="http://schemas.microsoft.com/office/drawing/2014/main" id="{5E186B25-3B6A-220E-03A9-190FE6C06135}"/>
              </a:ext>
            </a:extLst>
          </p:cNvPr>
          <p:cNvSpPr txBox="1"/>
          <p:nvPr/>
        </p:nvSpPr>
        <p:spPr>
          <a:xfrm>
            <a:off x="7286785" y="5506794"/>
            <a:ext cx="450918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dirty="0">
                <a:solidFill>
                  <a:schemeClr val="lt1"/>
                </a:solidFill>
                <a:latin typeface="Montserrat ExtraBold"/>
                <a:ea typeface="Montserrat ExtraBold"/>
                <a:cs typeface="Montserrat ExtraBold"/>
                <a:sym typeface="Montserrat ExtraBold"/>
              </a:rPr>
              <a:t>HƯỚNG PHÁT TRIỂN</a:t>
            </a:r>
            <a:endParaRPr sz="2800" b="0" i="0" u="none" strike="noStrike" cap="none" dirty="0">
              <a:solidFill>
                <a:schemeClr val="lt1"/>
              </a:solidFill>
              <a:latin typeface="Montserrat ExtraBold"/>
              <a:ea typeface="Montserrat ExtraBold"/>
              <a:cs typeface="Montserrat ExtraBold"/>
              <a:sym typeface="Montserrat ExtraBo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2">
          <a:extLst>
            <a:ext uri="{FF2B5EF4-FFF2-40B4-BE49-F238E27FC236}">
              <a16:creationId xmlns:a16="http://schemas.microsoft.com/office/drawing/2014/main" id="{6216BCAE-B773-BF70-3A63-47470B52C5C9}"/>
            </a:ext>
          </a:extLst>
        </p:cNvPr>
        <p:cNvGrpSpPr/>
        <p:nvPr/>
      </p:nvGrpSpPr>
      <p:grpSpPr>
        <a:xfrm>
          <a:off x="0" y="0"/>
          <a:ext cx="0" cy="0"/>
          <a:chOff x="0" y="0"/>
          <a:chExt cx="0" cy="0"/>
        </a:xfrm>
      </p:grpSpPr>
      <p:sp>
        <p:nvSpPr>
          <p:cNvPr id="155" name="Google Shape;155;p1">
            <a:extLst>
              <a:ext uri="{FF2B5EF4-FFF2-40B4-BE49-F238E27FC236}">
                <a16:creationId xmlns:a16="http://schemas.microsoft.com/office/drawing/2014/main" id="{91D683A0-62EB-D8FD-0C0C-00AADB7CE681}"/>
              </a:ext>
            </a:extLst>
          </p:cNvPr>
          <p:cNvSpPr txBox="1"/>
          <p:nvPr/>
        </p:nvSpPr>
        <p:spPr>
          <a:xfrm>
            <a:off x="3781541" y="2793190"/>
            <a:ext cx="4628918" cy="1271619"/>
          </a:xfrm>
          <a:prstGeom prst="rect">
            <a:avLst/>
          </a:prstGeom>
          <a:noFill/>
          <a:ln>
            <a:noFill/>
          </a:ln>
          <a:effectLst>
            <a:outerShdw blurRad="142875" dist="19050" dir="8760000" algn="bl" rotWithShape="0">
              <a:srgbClr val="76A5AF">
                <a:alpha val="4941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4800" b="1" dirty="0">
                <a:solidFill>
                  <a:schemeClr val="bg1"/>
                </a:solidFill>
                <a:effectLst/>
                <a:latin typeface="Montserrat ExtraBold" panose="00000900000000000000" pitchFamily="2" charset="0"/>
                <a:ea typeface="Times New Roman" panose="02020603050405020304" pitchFamily="18" charset="0"/>
              </a:rPr>
              <a:t>XIN CẢM ƠN!</a:t>
            </a:r>
            <a:endParaRPr sz="4800" dirty="0">
              <a:solidFill>
                <a:schemeClr val="bg1"/>
              </a:solidFill>
              <a:latin typeface="Montserrat ExtraBold" panose="00000900000000000000" pitchFamily="2" charset="0"/>
            </a:endParaRPr>
          </a:p>
        </p:txBody>
      </p:sp>
    </p:spTree>
    <p:extLst>
      <p:ext uri="{BB962C8B-B14F-4D97-AF65-F5344CB8AC3E}">
        <p14:creationId xmlns:p14="http://schemas.microsoft.com/office/powerpoint/2010/main" val="17666007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8" name="Google Shape;178;p53"/>
          <p:cNvSpPr txBox="1"/>
          <p:nvPr/>
        </p:nvSpPr>
        <p:spPr>
          <a:xfrm>
            <a:off x="1356955" y="478694"/>
            <a:ext cx="44788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a:solidFill>
                  <a:srgbClr val="EF8600"/>
                </a:solidFill>
                <a:latin typeface="Montserrat ExtraBold"/>
                <a:ea typeface="Montserrat ExtraBold"/>
                <a:cs typeface="Montserrat ExtraBold"/>
                <a:sym typeface="Montserrat ExtraBold"/>
              </a:rPr>
              <a:t>LÝ DO CHỌN ĐỀ TÀI</a:t>
            </a:r>
            <a:endParaRPr sz="2800" b="0" i="0" u="none" strike="noStrike" cap="none" dirty="0">
              <a:solidFill>
                <a:srgbClr val="EF8600"/>
              </a:solidFill>
              <a:latin typeface="Montserrat ExtraBold"/>
              <a:ea typeface="Montserrat ExtraBold"/>
              <a:cs typeface="Montserrat ExtraBold"/>
              <a:sym typeface="Montserrat ExtraBold"/>
            </a:endParaRPr>
          </a:p>
        </p:txBody>
      </p:sp>
      <p:sp>
        <p:nvSpPr>
          <p:cNvPr id="7" name="Google Shape;194;p4">
            <a:extLst>
              <a:ext uri="{FF2B5EF4-FFF2-40B4-BE49-F238E27FC236}">
                <a16:creationId xmlns:a16="http://schemas.microsoft.com/office/drawing/2014/main" id="{D131ACFF-9B7C-A3F2-5560-384D429040C4}"/>
              </a:ext>
            </a:extLst>
          </p:cNvPr>
          <p:cNvSpPr txBox="1"/>
          <p:nvPr/>
        </p:nvSpPr>
        <p:spPr>
          <a:xfrm>
            <a:off x="415976" y="422822"/>
            <a:ext cx="74980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dirty="0">
                <a:solidFill>
                  <a:schemeClr val="lt1"/>
                </a:solidFill>
                <a:latin typeface="Montserrat ExtraBold"/>
                <a:ea typeface="Montserrat ExtraBold"/>
                <a:cs typeface="Montserrat ExtraBold"/>
                <a:sym typeface="Montserrat ExtraBold"/>
              </a:rPr>
              <a:t>01</a:t>
            </a:r>
            <a:endParaRPr sz="1400" b="0" i="0" u="none" strike="noStrike" cap="none" dirty="0">
              <a:solidFill>
                <a:srgbClr val="000000"/>
              </a:solidFill>
              <a:latin typeface="Arial"/>
              <a:ea typeface="Arial"/>
              <a:cs typeface="Arial"/>
              <a:sym typeface="Arial"/>
            </a:endParaRPr>
          </a:p>
        </p:txBody>
      </p:sp>
      <p:sp>
        <p:nvSpPr>
          <p:cNvPr id="8" name="Google Shape;195;p4">
            <a:extLst>
              <a:ext uri="{FF2B5EF4-FFF2-40B4-BE49-F238E27FC236}">
                <a16:creationId xmlns:a16="http://schemas.microsoft.com/office/drawing/2014/main" id="{AA19D033-6896-E23E-1387-801796201DBF}"/>
              </a:ext>
            </a:extLst>
          </p:cNvPr>
          <p:cNvSpPr/>
          <p:nvPr/>
        </p:nvSpPr>
        <p:spPr>
          <a:xfrm>
            <a:off x="352946" y="333886"/>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 name="Rectangle: Rounded Corners 5">
            <a:extLst>
              <a:ext uri="{FF2B5EF4-FFF2-40B4-BE49-F238E27FC236}">
                <a16:creationId xmlns:a16="http://schemas.microsoft.com/office/drawing/2014/main" id="{F93BFFBA-F0AA-3CD9-5DF7-D44EF238B27B}"/>
              </a:ext>
            </a:extLst>
          </p:cNvPr>
          <p:cNvSpPr/>
          <p:nvPr/>
        </p:nvSpPr>
        <p:spPr>
          <a:xfrm>
            <a:off x="352944" y="3401160"/>
            <a:ext cx="5660229" cy="14297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endParaRPr lang="vi-VN" sz="1800" dirty="0">
              <a:ln w="0"/>
              <a:solidFill>
                <a:schemeClr val="tx1"/>
              </a:solidFill>
              <a:effectLst>
                <a:outerShdw blurRad="38100" dist="19050" dir="2700000" algn="tl" rotWithShape="0">
                  <a:schemeClr val="dk1">
                    <a:alpha val="40000"/>
                  </a:schemeClr>
                </a:outerShdw>
              </a:effectLst>
              <a:latin typeface="Montserrat SemiBold" panose="00000700000000000000" pitchFamily="2" charset="0"/>
              <a:ea typeface="Times New Roman" panose="02020603050405020304" pitchFamily="18" charset="0"/>
              <a:cs typeface="Times New Roman" panose="02020603050405020304" pitchFamily="18" charset="0"/>
            </a:endParaRPr>
          </a:p>
          <a:p>
            <a:pPr algn="just"/>
            <a:r>
              <a:rPr lang="vi-VN" sz="1800" dirty="0">
                <a:ln w="0"/>
                <a:solidFill>
                  <a:schemeClr val="tx1"/>
                </a:solidFill>
                <a:effectLst>
                  <a:outerShdw blurRad="38100" dist="19050" dir="2700000" algn="tl" rotWithShape="0">
                    <a:schemeClr val="dk1">
                      <a:alpha val="40000"/>
                    </a:schemeClr>
                  </a:outerShdw>
                </a:effectLst>
                <a:latin typeface="Montserrat SemiBold" panose="00000700000000000000" pitchFamily="2" charset="0"/>
                <a:ea typeface="Times New Roman" panose="02020603050405020304" pitchFamily="18" charset="0"/>
                <a:cs typeface="Times New Roman" panose="02020603050405020304" pitchFamily="18" charset="0"/>
              </a:rPr>
              <a:t>2. Trong lĩnh vực kinh doanh, đặc biệt là bán lẻ, việc phục vụ nhiều khách hàng cùng lúc và tiếp cận thị trường rộng lớn luôn là một bài toán khó.</a:t>
            </a:r>
            <a:endParaRPr lang="vi-VN" sz="1800" dirty="0">
              <a:ln w="0"/>
              <a:solidFill>
                <a:schemeClr val="tx1"/>
              </a:solidFill>
              <a:effectLst>
                <a:outerShdw blurRad="38100" dist="19050" dir="2700000" algn="tl" rotWithShape="0">
                  <a:schemeClr val="dk1">
                    <a:alpha val="40000"/>
                  </a:schemeClr>
                </a:outerShdw>
              </a:effectLst>
              <a:latin typeface="Montserrat SemiBold" panose="00000700000000000000" pitchFamily="2" charset="0"/>
              <a:ea typeface="Calibri" panose="020F0502020204030204" pitchFamily="34" charset="0"/>
              <a:cs typeface="Times New Roman" panose="02020603050405020304" pitchFamily="18" charset="0"/>
            </a:endParaRPr>
          </a:p>
          <a:p>
            <a:pPr algn="just"/>
            <a:endParaRPr lang="vi-VN" sz="1800" dirty="0">
              <a:ln w="0"/>
              <a:solidFill>
                <a:schemeClr val="tx1"/>
              </a:solidFill>
              <a:effectLst>
                <a:outerShdw blurRad="38100" dist="19050" dir="2700000" algn="tl" rotWithShape="0">
                  <a:schemeClr val="dk1">
                    <a:alpha val="40000"/>
                  </a:schemeClr>
                </a:outerShdw>
              </a:effectLst>
            </a:endParaRPr>
          </a:p>
        </p:txBody>
      </p:sp>
      <p:sp>
        <p:nvSpPr>
          <p:cNvPr id="9" name="Rectangle: Rounded Corners 8">
            <a:extLst>
              <a:ext uri="{FF2B5EF4-FFF2-40B4-BE49-F238E27FC236}">
                <a16:creationId xmlns:a16="http://schemas.microsoft.com/office/drawing/2014/main" id="{F28EBC46-D8DF-EF00-7852-271FC979CB5E}"/>
              </a:ext>
            </a:extLst>
          </p:cNvPr>
          <p:cNvSpPr/>
          <p:nvPr/>
        </p:nvSpPr>
        <p:spPr>
          <a:xfrm>
            <a:off x="352945" y="1235658"/>
            <a:ext cx="5660229" cy="20561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vi-VN" sz="1800" dirty="0">
                <a:ln w="0"/>
                <a:solidFill>
                  <a:schemeClr val="tx1"/>
                </a:solidFill>
                <a:effectLst>
                  <a:outerShdw blurRad="38100" dist="19050" dir="2700000" algn="tl" rotWithShape="0">
                    <a:schemeClr val="dk1">
                      <a:alpha val="40000"/>
                    </a:schemeClr>
                  </a:outerShdw>
                </a:effectLst>
                <a:latin typeface="Montserrat SemiBold" panose="00000700000000000000" pitchFamily="2" charset="0"/>
                <a:ea typeface="Times New Roman" panose="02020603050405020304" pitchFamily="18" charset="0"/>
                <a:cs typeface="Times New Roman" panose="02020603050405020304" pitchFamily="18" charset="0"/>
              </a:rPr>
              <a:t>1. Trong bối cảnh kỷ nguyên số phát triển mạnh mẽ. Việc ứng dụng các giải pháp công nghệ hiện đại vào đời sống và kinh doanh đã giúp tối ưu hóa quy trình làm việc, nâng cao năng suất và tiết kiệm đáng kể chi phí.</a:t>
            </a:r>
            <a:endParaRPr lang="vi-VN" sz="1800" dirty="0">
              <a:ln w="0"/>
              <a:solidFill>
                <a:schemeClr val="tx1"/>
              </a:solidFill>
              <a:effectLst>
                <a:outerShdw blurRad="38100" dist="19050" dir="2700000" algn="tl" rotWithShape="0">
                  <a:schemeClr val="dk1">
                    <a:alpha val="40000"/>
                  </a:schemeClr>
                </a:outerShdw>
              </a:effectLst>
              <a:latin typeface="Montserrat SemiBold" panose="00000700000000000000" pitchFamily="2" charset="0"/>
              <a:ea typeface="Calibri" panose="020F0502020204030204" pitchFamily="34" charset="0"/>
              <a:cs typeface="Times New Roman" panose="02020603050405020304" pitchFamily="18" charset="0"/>
            </a:endParaRPr>
          </a:p>
        </p:txBody>
      </p:sp>
      <p:sp>
        <p:nvSpPr>
          <p:cNvPr id="11" name="Arrow: Right 10">
            <a:extLst>
              <a:ext uri="{FF2B5EF4-FFF2-40B4-BE49-F238E27FC236}">
                <a16:creationId xmlns:a16="http://schemas.microsoft.com/office/drawing/2014/main" id="{B59EA729-80C8-735B-D91B-46E89E24CCA5}"/>
              </a:ext>
            </a:extLst>
          </p:cNvPr>
          <p:cNvSpPr/>
          <p:nvPr/>
        </p:nvSpPr>
        <p:spPr>
          <a:xfrm>
            <a:off x="6096000" y="3599211"/>
            <a:ext cx="695739" cy="103367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sp>
        <p:nvSpPr>
          <p:cNvPr id="12" name="Rectangle: Rounded Corners 11">
            <a:extLst>
              <a:ext uri="{FF2B5EF4-FFF2-40B4-BE49-F238E27FC236}">
                <a16:creationId xmlns:a16="http://schemas.microsoft.com/office/drawing/2014/main" id="{D85865D9-93E1-AF46-2C7A-93C06EDA20F2}"/>
              </a:ext>
            </a:extLst>
          </p:cNvPr>
          <p:cNvSpPr/>
          <p:nvPr/>
        </p:nvSpPr>
        <p:spPr>
          <a:xfrm>
            <a:off x="6874566" y="3087959"/>
            <a:ext cx="5105399" cy="20561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vi-VN" sz="1800" dirty="0">
                <a:latin typeface="Montserrat SemiBold" panose="00000700000000000000" pitchFamily="2" charset="0"/>
                <a:ea typeface="Times New Roman" panose="02020603050405020304" pitchFamily="18" charset="0"/>
              </a:rPr>
              <a:t>Đây là lý do </a:t>
            </a:r>
            <a:r>
              <a:rPr lang="vi-VN" sz="1800" dirty="0">
                <a:effectLst/>
                <a:latin typeface="Montserrat SemiBold" panose="00000700000000000000" pitchFamily="2" charset="0"/>
                <a:ea typeface="Times New Roman" panose="02020603050405020304" pitchFamily="18" charset="0"/>
              </a:rPr>
              <a:t>em quyết định chọn đề tài: </a:t>
            </a:r>
            <a:r>
              <a:rPr lang="vi-VN" sz="1800" b="1" dirty="0">
                <a:effectLst/>
                <a:latin typeface="Montserrat SemiBold" panose="00000700000000000000" pitchFamily="2" charset="0"/>
                <a:ea typeface="Times New Roman" panose="02020603050405020304" pitchFamily="18" charset="0"/>
              </a:rPr>
              <a:t>"</a:t>
            </a:r>
            <a:r>
              <a:rPr lang="vi-VN" sz="1800" b="1" i="1" dirty="0">
                <a:effectLst/>
                <a:latin typeface="Montserrat SemiBold" panose="00000700000000000000" pitchFamily="2" charset="0"/>
                <a:ea typeface="Calibri" panose="020F0502020204030204" pitchFamily="34" charset="0"/>
                <a:cs typeface="Times New Roman" panose="02020603050405020304" pitchFamily="18" charset="0"/>
              </a:rPr>
              <a:t> </a:t>
            </a:r>
            <a:r>
              <a:rPr lang="en-US" sz="1800" b="1" i="1" u="sng" dirty="0" err="1">
                <a:effectLst/>
                <a:latin typeface="Montserrat SemiBold" panose="00000700000000000000" pitchFamily="2" charset="0"/>
                <a:ea typeface="Calibri" panose="020F0502020204030204" pitchFamily="34" charset="0"/>
              </a:rPr>
              <a:t>Xây</a:t>
            </a:r>
            <a:r>
              <a:rPr lang="en-US" sz="1800" b="1" i="1" u="sng" dirty="0">
                <a:effectLst/>
                <a:latin typeface="Montserrat SemiBold" panose="00000700000000000000" pitchFamily="2" charset="0"/>
                <a:ea typeface="Calibri" panose="020F0502020204030204" pitchFamily="34" charset="0"/>
              </a:rPr>
              <a:t> </a:t>
            </a:r>
            <a:r>
              <a:rPr lang="en-US" sz="1800" b="1" i="1" u="sng" dirty="0" err="1">
                <a:effectLst/>
                <a:latin typeface="Montserrat SemiBold" panose="00000700000000000000" pitchFamily="2" charset="0"/>
                <a:ea typeface="Calibri" panose="020F0502020204030204" pitchFamily="34" charset="0"/>
              </a:rPr>
              <a:t>dựng</a:t>
            </a:r>
            <a:r>
              <a:rPr lang="en-US" sz="1800" b="1" i="1" u="sng" dirty="0">
                <a:effectLst/>
                <a:latin typeface="Montserrat SemiBold" panose="00000700000000000000" pitchFamily="2" charset="0"/>
                <a:ea typeface="Calibri" panose="020F0502020204030204" pitchFamily="34" charset="0"/>
              </a:rPr>
              <a:t> Website </a:t>
            </a:r>
            <a:r>
              <a:rPr lang="en-US" sz="1800" b="1" i="1" u="sng" dirty="0" err="1">
                <a:effectLst/>
                <a:latin typeface="Montserrat SemiBold" panose="00000700000000000000" pitchFamily="2" charset="0"/>
                <a:ea typeface="Calibri" panose="020F0502020204030204" pitchFamily="34" charset="0"/>
              </a:rPr>
              <a:t>bán</a:t>
            </a:r>
            <a:r>
              <a:rPr lang="en-US" sz="1800" b="1" i="1" u="sng" dirty="0">
                <a:effectLst/>
                <a:latin typeface="Montserrat SemiBold" panose="00000700000000000000" pitchFamily="2" charset="0"/>
                <a:ea typeface="Calibri" panose="020F0502020204030204" pitchFamily="34" charset="0"/>
              </a:rPr>
              <a:t> </a:t>
            </a:r>
            <a:r>
              <a:rPr lang="en-US" sz="1800" b="1" i="1" u="sng" dirty="0" err="1">
                <a:effectLst/>
                <a:latin typeface="Montserrat SemiBold" panose="00000700000000000000" pitchFamily="2" charset="0"/>
                <a:ea typeface="Calibri" panose="020F0502020204030204" pitchFamily="34" charset="0"/>
              </a:rPr>
              <a:t>quần</a:t>
            </a:r>
            <a:r>
              <a:rPr lang="en-US" sz="1800" b="1" i="1" u="sng" dirty="0">
                <a:effectLst/>
                <a:latin typeface="Montserrat SemiBold" panose="00000700000000000000" pitchFamily="2" charset="0"/>
                <a:ea typeface="Calibri" panose="020F0502020204030204" pitchFamily="34" charset="0"/>
              </a:rPr>
              <a:t> </a:t>
            </a:r>
            <a:r>
              <a:rPr lang="en-US" sz="1800" b="1" i="1" u="sng" dirty="0" err="1">
                <a:effectLst/>
                <a:latin typeface="Montserrat SemiBold" panose="00000700000000000000" pitchFamily="2" charset="0"/>
                <a:ea typeface="Calibri" panose="020F0502020204030204" pitchFamily="34" charset="0"/>
              </a:rPr>
              <a:t>áo</a:t>
            </a:r>
            <a:r>
              <a:rPr lang="en-US" sz="1800" b="1" i="1" u="sng" dirty="0">
                <a:effectLst/>
                <a:latin typeface="Montserrat SemiBold" panose="00000700000000000000" pitchFamily="2" charset="0"/>
                <a:ea typeface="Calibri" panose="020F0502020204030204" pitchFamily="34" charset="0"/>
              </a:rPr>
              <a:t> </a:t>
            </a:r>
            <a:r>
              <a:rPr lang="en-US" sz="1800" b="1" i="1" u="sng" dirty="0" err="1">
                <a:effectLst/>
                <a:latin typeface="Montserrat SemiBold" panose="00000700000000000000" pitchFamily="2" charset="0"/>
                <a:ea typeface="Calibri" panose="020F0502020204030204" pitchFamily="34" charset="0"/>
              </a:rPr>
              <a:t>trực</a:t>
            </a:r>
            <a:r>
              <a:rPr lang="en-US" sz="1800" b="1" i="1" u="sng" dirty="0">
                <a:effectLst/>
                <a:latin typeface="Montserrat SemiBold" panose="00000700000000000000" pitchFamily="2" charset="0"/>
                <a:ea typeface="Calibri" panose="020F0502020204030204" pitchFamily="34" charset="0"/>
              </a:rPr>
              <a:t> </a:t>
            </a:r>
            <a:r>
              <a:rPr lang="en-US" sz="1800" b="1" i="1" u="sng" dirty="0" err="1">
                <a:effectLst/>
                <a:latin typeface="Montserrat SemiBold" panose="00000700000000000000" pitchFamily="2" charset="0"/>
                <a:ea typeface="Calibri" panose="020F0502020204030204" pitchFamily="34" charset="0"/>
              </a:rPr>
              <a:t>tuyến</a:t>
            </a:r>
            <a:r>
              <a:rPr lang="en-US" sz="1800" b="1" i="1" u="sng" dirty="0">
                <a:effectLst/>
                <a:latin typeface="Montserrat SemiBold" panose="00000700000000000000" pitchFamily="2" charset="0"/>
                <a:ea typeface="Calibri" panose="020F0502020204030204" pitchFamily="34" charset="0"/>
              </a:rPr>
              <a:t> </a:t>
            </a:r>
            <a:r>
              <a:rPr lang="en-US" sz="1800" b="1" i="1" u="sng" dirty="0" err="1">
                <a:effectLst/>
                <a:latin typeface="Montserrat SemiBold" panose="00000700000000000000" pitchFamily="2" charset="0"/>
                <a:ea typeface="Calibri" panose="020F0502020204030204" pitchFamily="34" charset="0"/>
              </a:rPr>
              <a:t>cho</a:t>
            </a:r>
            <a:r>
              <a:rPr lang="en-US" sz="1800" b="1" i="1" u="sng" dirty="0">
                <a:effectLst/>
                <a:latin typeface="Montserrat SemiBold" panose="00000700000000000000" pitchFamily="2" charset="0"/>
                <a:ea typeface="Calibri" panose="020F0502020204030204" pitchFamily="34" charset="0"/>
              </a:rPr>
              <a:t> </a:t>
            </a:r>
            <a:r>
              <a:rPr lang="en-US" sz="1800" b="1" i="1" u="sng" dirty="0" err="1">
                <a:effectLst/>
                <a:latin typeface="Montserrat SemiBold" panose="00000700000000000000" pitchFamily="2" charset="0"/>
                <a:ea typeface="Calibri" panose="020F0502020204030204" pitchFamily="34" charset="0"/>
              </a:rPr>
              <a:t>cửa</a:t>
            </a:r>
            <a:r>
              <a:rPr lang="en-US" sz="1800" b="1" i="1" u="sng" dirty="0">
                <a:effectLst/>
                <a:latin typeface="Montserrat SemiBold" panose="00000700000000000000" pitchFamily="2" charset="0"/>
                <a:ea typeface="Calibri" panose="020F0502020204030204" pitchFamily="34" charset="0"/>
              </a:rPr>
              <a:t> </a:t>
            </a:r>
            <a:r>
              <a:rPr lang="en-US" sz="1800" b="1" i="1" u="sng" dirty="0" err="1">
                <a:effectLst/>
                <a:latin typeface="Montserrat SemiBold" panose="00000700000000000000" pitchFamily="2" charset="0"/>
                <a:ea typeface="Calibri" panose="020F0502020204030204" pitchFamily="34" charset="0"/>
              </a:rPr>
              <a:t>hàng</a:t>
            </a:r>
            <a:r>
              <a:rPr lang="en-US" sz="1800" b="1" i="1" u="sng" dirty="0">
                <a:effectLst/>
                <a:latin typeface="Montserrat SemiBold" panose="00000700000000000000" pitchFamily="2" charset="0"/>
                <a:ea typeface="Calibri" panose="020F0502020204030204" pitchFamily="34" charset="0"/>
              </a:rPr>
              <a:t> YODY </a:t>
            </a:r>
            <a:r>
              <a:rPr lang="en-US" sz="1800" b="1" i="1" u="sng" dirty="0" err="1">
                <a:effectLst/>
                <a:latin typeface="Montserrat SemiBold" panose="00000700000000000000" pitchFamily="2" charset="0"/>
                <a:ea typeface="Calibri" panose="020F0502020204030204" pitchFamily="34" charset="0"/>
              </a:rPr>
              <a:t>bằng</a:t>
            </a:r>
            <a:r>
              <a:rPr lang="en-US" sz="1800" b="1" i="1" u="sng" dirty="0">
                <a:effectLst/>
                <a:latin typeface="Montserrat SemiBold" panose="00000700000000000000" pitchFamily="2" charset="0"/>
                <a:ea typeface="Calibri" panose="020F0502020204030204" pitchFamily="34" charset="0"/>
              </a:rPr>
              <a:t> ASP.NET </a:t>
            </a:r>
            <a:r>
              <a:rPr lang="en-US" sz="1800" b="1" i="1" u="sng" dirty="0" err="1">
                <a:effectLst/>
                <a:latin typeface="Montserrat SemiBold" panose="00000700000000000000" pitchFamily="2" charset="0"/>
                <a:ea typeface="Calibri" panose="020F0502020204030204" pitchFamily="34" charset="0"/>
              </a:rPr>
              <a:t>và</a:t>
            </a:r>
            <a:r>
              <a:rPr lang="en-US" sz="1800" b="1" i="1" u="sng" dirty="0">
                <a:effectLst/>
                <a:latin typeface="Montserrat SemiBold" panose="00000700000000000000" pitchFamily="2" charset="0"/>
                <a:ea typeface="Calibri" panose="020F0502020204030204" pitchFamily="34" charset="0"/>
              </a:rPr>
              <a:t> Angular</a:t>
            </a:r>
            <a:r>
              <a:rPr lang="vi-VN" sz="1800" b="1" u="sng" dirty="0">
                <a:effectLst/>
                <a:latin typeface="Montserrat SemiBold" panose="00000700000000000000" pitchFamily="2" charset="0"/>
                <a:ea typeface="Times New Roman" panose="02020603050405020304" pitchFamily="18" charset="0"/>
              </a:rPr>
              <a:t> </a:t>
            </a:r>
            <a:r>
              <a:rPr lang="vi-VN" sz="1800" b="1" dirty="0">
                <a:effectLst/>
                <a:latin typeface="Montserrat SemiBold" panose="00000700000000000000" pitchFamily="2" charset="0"/>
                <a:ea typeface="Times New Roman" panose="02020603050405020304" pitchFamily="18" charset="0"/>
              </a:rPr>
              <a:t>"</a:t>
            </a:r>
            <a:r>
              <a:rPr lang="vi-VN" sz="1800" dirty="0">
                <a:effectLst/>
                <a:latin typeface="Montserrat SemiBold" panose="00000700000000000000" pitchFamily="2" charset="0"/>
                <a:ea typeface="Times New Roman" panose="02020603050405020304" pitchFamily="18" charset="0"/>
              </a:rPr>
              <a:t> nhằm mang đến một nền tảng tiện lợi cho cả người bán lẫn người mua.</a:t>
            </a:r>
            <a:endParaRPr lang="vi-VN" sz="1800" dirty="0">
              <a:ln w="0"/>
              <a:solidFill>
                <a:schemeClr val="tx1"/>
              </a:solidFill>
              <a:effectLst>
                <a:outerShdw blurRad="38100" dist="19050" dir="2700000" algn="tl" rotWithShape="0">
                  <a:schemeClr val="dk1">
                    <a:alpha val="40000"/>
                  </a:schemeClr>
                </a:outerShdw>
              </a:effectLst>
              <a:latin typeface="Montserrat SemiBold" panose="00000700000000000000" pitchFamily="2" charset="0"/>
              <a:ea typeface="Calibri" panose="020F0502020204030204" pitchFamily="34"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EEB9D023-BB97-ED5E-C649-E368FF384186}"/>
              </a:ext>
            </a:extLst>
          </p:cNvPr>
          <p:cNvSpPr/>
          <p:nvPr/>
        </p:nvSpPr>
        <p:spPr>
          <a:xfrm>
            <a:off x="352944" y="4940262"/>
            <a:ext cx="5660229" cy="158385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vi-VN" sz="1800" dirty="0">
                <a:ln w="0"/>
                <a:solidFill>
                  <a:schemeClr val="tx1"/>
                </a:solidFill>
                <a:effectLst>
                  <a:outerShdw blurRad="38100" dist="19050" dir="2700000" algn="tl" rotWithShape="0">
                    <a:schemeClr val="dk1">
                      <a:alpha val="40000"/>
                    </a:schemeClr>
                  </a:outerShdw>
                </a:effectLst>
                <a:latin typeface="Montserrat SemiBold" panose="00000700000000000000" pitchFamily="2" charset="0"/>
                <a:ea typeface="Times New Roman" panose="02020603050405020304" pitchFamily="18" charset="0"/>
                <a:cs typeface="Times New Roman" panose="02020603050405020304" pitchFamily="18" charset="0"/>
              </a:rPr>
              <a:t>3. Nhu cầu của doanh nghiệp YODY trong việc tăng tệp khách hàng và mở rộng hoạt động kinh doanh của doanh nghiệp trên nền tảng online.</a:t>
            </a:r>
            <a:endParaRPr lang="vi-VN" sz="180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54"/>
          <p:cNvSpPr/>
          <p:nvPr/>
        </p:nvSpPr>
        <p:spPr>
          <a:xfrm>
            <a:off x="4392614" y="1555850"/>
            <a:ext cx="184731" cy="307777"/>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6" name="Google Shape;186;p54"/>
          <p:cNvSpPr txBox="1"/>
          <p:nvPr/>
        </p:nvSpPr>
        <p:spPr>
          <a:xfrm>
            <a:off x="1240161" y="493758"/>
            <a:ext cx="358797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a:solidFill>
                  <a:srgbClr val="EF8600"/>
                </a:solidFill>
                <a:latin typeface="Montserrat ExtraBold"/>
                <a:ea typeface="Montserrat ExtraBold"/>
                <a:cs typeface="Montserrat ExtraBold"/>
                <a:sym typeface="Montserrat ExtraBold"/>
              </a:rPr>
              <a:t>MỤC TI</a:t>
            </a:r>
            <a:r>
              <a:rPr lang="en-US" sz="2800" dirty="0">
                <a:solidFill>
                  <a:srgbClr val="EF8600"/>
                </a:solidFill>
                <a:latin typeface="Montserrat ExtraBold"/>
                <a:ea typeface="Montserrat ExtraBold"/>
                <a:cs typeface="Montserrat ExtraBold"/>
                <a:sym typeface="Montserrat ExtraBold"/>
              </a:rPr>
              <a:t>ÊU</a:t>
            </a:r>
            <a:r>
              <a:rPr lang="en-US" sz="2800" b="0" i="0" u="none" strike="noStrike" cap="none" dirty="0">
                <a:solidFill>
                  <a:srgbClr val="EF8600"/>
                </a:solidFill>
                <a:latin typeface="Montserrat ExtraBold"/>
                <a:ea typeface="Montserrat ExtraBold"/>
                <a:cs typeface="Montserrat ExtraBold"/>
                <a:sym typeface="Montserrat ExtraBold"/>
              </a:rPr>
              <a:t> ĐỀ TÀI</a:t>
            </a:r>
            <a:endParaRPr sz="2800" b="0" i="0" u="none" strike="noStrike" cap="none" dirty="0">
              <a:solidFill>
                <a:srgbClr val="EF8600"/>
              </a:solidFill>
              <a:latin typeface="Montserrat ExtraBold"/>
              <a:ea typeface="Montserrat ExtraBold"/>
              <a:cs typeface="Montserrat ExtraBold"/>
              <a:sym typeface="Montserrat ExtraBold"/>
            </a:endParaRPr>
          </a:p>
        </p:txBody>
      </p:sp>
      <p:sp>
        <p:nvSpPr>
          <p:cNvPr id="7" name="Google Shape;194;p4">
            <a:extLst>
              <a:ext uri="{FF2B5EF4-FFF2-40B4-BE49-F238E27FC236}">
                <a16:creationId xmlns:a16="http://schemas.microsoft.com/office/drawing/2014/main" id="{E06DABA1-23DF-6CDB-D72A-9282CC2B8D62}"/>
              </a:ext>
            </a:extLst>
          </p:cNvPr>
          <p:cNvSpPr txBox="1"/>
          <p:nvPr/>
        </p:nvSpPr>
        <p:spPr>
          <a:xfrm>
            <a:off x="390135" y="400478"/>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dirty="0">
                <a:solidFill>
                  <a:schemeClr val="lt1"/>
                </a:solidFill>
                <a:latin typeface="Montserrat ExtraBold"/>
                <a:ea typeface="Montserrat ExtraBold"/>
                <a:cs typeface="Montserrat ExtraBold"/>
                <a:sym typeface="Montserrat ExtraBold"/>
              </a:rPr>
              <a:t>0</a:t>
            </a:r>
            <a:r>
              <a:rPr lang="en-US" sz="3600" dirty="0">
                <a:solidFill>
                  <a:schemeClr val="lt1"/>
                </a:solidFill>
                <a:latin typeface="Montserrat ExtraBold"/>
                <a:ea typeface="Montserrat ExtraBold"/>
                <a:cs typeface="Montserrat ExtraBold"/>
                <a:sym typeface="Montserrat ExtraBold"/>
              </a:rPr>
              <a:t>2</a:t>
            </a:r>
            <a:endParaRPr sz="1400" b="0" i="0" u="none" strike="noStrike" cap="none" dirty="0">
              <a:solidFill>
                <a:srgbClr val="000000"/>
              </a:solidFill>
              <a:latin typeface="Arial"/>
              <a:ea typeface="Arial"/>
              <a:cs typeface="Arial"/>
              <a:sym typeface="Arial"/>
            </a:endParaRPr>
          </a:p>
        </p:txBody>
      </p:sp>
      <p:sp>
        <p:nvSpPr>
          <p:cNvPr id="8" name="Google Shape;195;p4">
            <a:extLst>
              <a:ext uri="{FF2B5EF4-FFF2-40B4-BE49-F238E27FC236}">
                <a16:creationId xmlns:a16="http://schemas.microsoft.com/office/drawing/2014/main" id="{76CA7B21-38A5-97DB-45EA-84AF2E0AFA58}"/>
              </a:ext>
            </a:extLst>
          </p:cNvPr>
          <p:cNvSpPr/>
          <p:nvPr/>
        </p:nvSpPr>
        <p:spPr>
          <a:xfrm>
            <a:off x="352946" y="333886"/>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 name="Rectangle: Rounded Corners 2">
            <a:extLst>
              <a:ext uri="{FF2B5EF4-FFF2-40B4-BE49-F238E27FC236}">
                <a16:creationId xmlns:a16="http://schemas.microsoft.com/office/drawing/2014/main" id="{1D6EBC67-47F8-1EC1-8CF7-5384AA53531D}"/>
              </a:ext>
            </a:extLst>
          </p:cNvPr>
          <p:cNvSpPr/>
          <p:nvPr/>
        </p:nvSpPr>
        <p:spPr>
          <a:xfrm>
            <a:off x="390135" y="1341783"/>
            <a:ext cx="11400241" cy="10656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1.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Xây</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dựng</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thành</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công</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website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bán</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quần</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áo</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trực</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tuyến</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cho</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cửa</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hàng</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YODY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bằng</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ASP.NET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và</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ANGULAR.</a:t>
            </a:r>
            <a:endPar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endParaRPr>
          </a:p>
        </p:txBody>
      </p:sp>
      <p:sp>
        <p:nvSpPr>
          <p:cNvPr id="9" name="Rectangle: Rounded Corners 8">
            <a:extLst>
              <a:ext uri="{FF2B5EF4-FFF2-40B4-BE49-F238E27FC236}">
                <a16:creationId xmlns:a16="http://schemas.microsoft.com/office/drawing/2014/main" id="{0D6FE063-466A-E997-0273-E7F5315D5708}"/>
              </a:ext>
            </a:extLst>
          </p:cNvPr>
          <p:cNvSpPr/>
          <p:nvPr/>
        </p:nvSpPr>
        <p:spPr>
          <a:xfrm>
            <a:off x="352946" y="2525212"/>
            <a:ext cx="11437430" cy="10656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2.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Xây</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dựng</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website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có</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giao</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diện</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thân</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thiện</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với</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người</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dùng</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Giúp</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doanh</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nghiệp</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thu</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hút</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tệp</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khách</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hàng</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mới</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a:t>
            </a:r>
            <a:endPar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endParaRPr>
          </a:p>
        </p:txBody>
      </p:sp>
      <p:sp>
        <p:nvSpPr>
          <p:cNvPr id="10" name="Rectangle: Rounded Corners 9">
            <a:extLst>
              <a:ext uri="{FF2B5EF4-FFF2-40B4-BE49-F238E27FC236}">
                <a16:creationId xmlns:a16="http://schemas.microsoft.com/office/drawing/2014/main" id="{296EEEEE-8578-85FC-F218-D8459A107642}"/>
              </a:ext>
            </a:extLst>
          </p:cNvPr>
          <p:cNvSpPr/>
          <p:nvPr/>
        </p:nvSpPr>
        <p:spPr>
          <a:xfrm>
            <a:off x="352946" y="3708641"/>
            <a:ext cx="11437430" cy="10656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3.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Xây</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dựng</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website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dựa</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trên</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yêu</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cầu</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chức</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năng</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và</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phi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chức</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năng</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đã</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thống</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nhất</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với</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khách</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hàng</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endPar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endParaRPr>
          </a:p>
        </p:txBody>
      </p:sp>
      <p:sp>
        <p:nvSpPr>
          <p:cNvPr id="11" name="Rectangle: Rounded Corners 10">
            <a:extLst>
              <a:ext uri="{FF2B5EF4-FFF2-40B4-BE49-F238E27FC236}">
                <a16:creationId xmlns:a16="http://schemas.microsoft.com/office/drawing/2014/main" id="{195D0425-05BE-8592-9274-040B3BB13E30}"/>
              </a:ext>
            </a:extLst>
          </p:cNvPr>
          <p:cNvSpPr/>
          <p:nvPr/>
        </p:nvSpPr>
        <p:spPr>
          <a:xfrm>
            <a:off x="352946" y="4892070"/>
            <a:ext cx="11437430" cy="10656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4</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Xây</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dựng</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website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sử</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dụng</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công</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nghệ</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có</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khả</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năng</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mở</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rộng</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trong</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tương</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lai.</a:t>
            </a:r>
            <a:endPar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55"/>
          <p:cNvSpPr txBox="1"/>
          <p:nvPr/>
        </p:nvSpPr>
        <p:spPr>
          <a:xfrm>
            <a:off x="5310949" y="2186294"/>
            <a:ext cx="1064403"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4800" b="0" i="0" u="none" strike="noStrike" cap="none" dirty="0">
                <a:solidFill>
                  <a:schemeClr val="lt1"/>
                </a:solidFill>
                <a:latin typeface="Montserrat ExtraBold"/>
                <a:ea typeface="Montserrat ExtraBold"/>
                <a:cs typeface="Montserrat ExtraBold"/>
                <a:sym typeface="Montserrat ExtraBold"/>
              </a:rPr>
              <a:t>03</a:t>
            </a:r>
            <a:endParaRPr sz="4800" b="0" i="0" u="none" strike="noStrike" cap="none" dirty="0">
              <a:solidFill>
                <a:srgbClr val="000000"/>
              </a:solidFill>
              <a:latin typeface="Arial"/>
              <a:ea typeface="Arial"/>
              <a:cs typeface="Arial"/>
              <a:sym typeface="Arial"/>
            </a:endParaRPr>
          </a:p>
        </p:txBody>
      </p:sp>
      <p:sp>
        <p:nvSpPr>
          <p:cNvPr id="216" name="Google Shape;216;p55"/>
          <p:cNvSpPr/>
          <p:nvPr/>
        </p:nvSpPr>
        <p:spPr>
          <a:xfrm>
            <a:off x="5310949" y="2097357"/>
            <a:ext cx="911451"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4800" b="0" i="0" u="none" strike="noStrike" cap="none">
              <a:solidFill>
                <a:srgbClr val="EF8600"/>
              </a:solidFill>
              <a:latin typeface="Arial"/>
              <a:ea typeface="Arial"/>
              <a:cs typeface="Arial"/>
              <a:sym typeface="Arial"/>
            </a:endParaRPr>
          </a:p>
        </p:txBody>
      </p:sp>
      <p:sp>
        <p:nvSpPr>
          <p:cNvPr id="217" name="Google Shape;217;p55"/>
          <p:cNvSpPr txBox="1"/>
          <p:nvPr/>
        </p:nvSpPr>
        <p:spPr>
          <a:xfrm>
            <a:off x="2196445" y="3150027"/>
            <a:ext cx="805191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dirty="0">
                <a:solidFill>
                  <a:srgbClr val="EF8600"/>
                </a:solidFill>
                <a:latin typeface="Montserrat ExtraBold"/>
                <a:sym typeface="Montserrat ExtraBold"/>
              </a:rPr>
              <a:t>QUY TRÌNH THỰC HIỆN</a:t>
            </a:r>
            <a:endParaRPr sz="4800" b="0" i="0" u="none" strike="noStrike" cap="none" dirty="0">
              <a:solidFill>
                <a:srgbClr val="EF8600"/>
              </a:solidFill>
              <a:latin typeface="Arial"/>
              <a:ea typeface="Arial"/>
              <a:cs typeface="Arial"/>
              <a:sym typeface="Arial"/>
            </a:endParaRPr>
          </a:p>
        </p:txBody>
      </p:sp>
      <p:sp>
        <p:nvSpPr>
          <p:cNvPr id="218" name="Google Shape;218;p55"/>
          <p:cNvSpPr txBox="1"/>
          <p:nvPr/>
        </p:nvSpPr>
        <p:spPr>
          <a:xfrm>
            <a:off x="2966342" y="-1022193"/>
            <a:ext cx="7536873" cy="492402"/>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en-US" sz="2000" b="1" i="1" u="none" strike="noStrike" cap="none">
                <a:solidFill>
                  <a:schemeClr val="lt1"/>
                </a:solidFill>
                <a:latin typeface="Arial"/>
                <a:ea typeface="Arial"/>
                <a:cs typeface="Arial"/>
                <a:sym typeface="Arial"/>
              </a:rPr>
              <a:t>Giải pháp công nghệ</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56"/>
          <p:cNvSpPr txBox="1"/>
          <p:nvPr/>
        </p:nvSpPr>
        <p:spPr>
          <a:xfrm>
            <a:off x="390135" y="274777"/>
            <a:ext cx="636427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a:solidFill>
                  <a:srgbClr val="EF8600"/>
                </a:solidFill>
                <a:latin typeface="Montserrat ExtraBold"/>
                <a:ea typeface="Arial"/>
                <a:cs typeface="Arial"/>
                <a:sym typeface="Montserrat ExtraBold"/>
              </a:rPr>
              <a:t>QUY TRÌNH THỰC HIỆN</a:t>
            </a:r>
            <a:endParaRPr sz="2800" b="0" i="0" u="none" strike="noStrike" cap="none" dirty="0">
              <a:solidFill>
                <a:srgbClr val="EF8600"/>
              </a:solidFill>
              <a:latin typeface="Arial"/>
              <a:ea typeface="Arial"/>
              <a:cs typeface="Arial"/>
              <a:sym typeface="Arial"/>
            </a:endParaRPr>
          </a:p>
        </p:txBody>
      </p:sp>
      <p:sp>
        <p:nvSpPr>
          <p:cNvPr id="12" name="Google Shape;185;p54">
            <a:extLst>
              <a:ext uri="{FF2B5EF4-FFF2-40B4-BE49-F238E27FC236}">
                <a16:creationId xmlns:a16="http://schemas.microsoft.com/office/drawing/2014/main" id="{F2C0F3BB-CA21-9355-A0F4-22D3FB57DA31}"/>
              </a:ext>
            </a:extLst>
          </p:cNvPr>
          <p:cNvSpPr/>
          <p:nvPr/>
        </p:nvSpPr>
        <p:spPr>
          <a:xfrm>
            <a:off x="4392614" y="1555850"/>
            <a:ext cx="184731" cy="307777"/>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 name="Rectangle: Rounded Corners 12">
            <a:extLst>
              <a:ext uri="{FF2B5EF4-FFF2-40B4-BE49-F238E27FC236}">
                <a16:creationId xmlns:a16="http://schemas.microsoft.com/office/drawing/2014/main" id="{5C0713BD-5CF1-A435-6CEC-3DED055A24EF}"/>
              </a:ext>
            </a:extLst>
          </p:cNvPr>
          <p:cNvSpPr/>
          <p:nvPr/>
        </p:nvSpPr>
        <p:spPr>
          <a:xfrm>
            <a:off x="390135" y="900300"/>
            <a:ext cx="11437430" cy="10656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1.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Khảo</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sát</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và</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phân</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tích</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nhu</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cầu</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của</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khách</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hàng</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(bao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gồm</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yêu</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cầu</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chức</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năng</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và</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yêu</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cầu</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phi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chức</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năng</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a:t>
            </a:r>
          </a:p>
        </p:txBody>
      </p:sp>
      <p:sp>
        <p:nvSpPr>
          <p:cNvPr id="14" name="Rectangle: Rounded Corners 13">
            <a:extLst>
              <a:ext uri="{FF2B5EF4-FFF2-40B4-BE49-F238E27FC236}">
                <a16:creationId xmlns:a16="http://schemas.microsoft.com/office/drawing/2014/main" id="{16322C8F-77C0-25D5-9AA4-9AB6CE86CA0B}"/>
              </a:ext>
            </a:extLst>
          </p:cNvPr>
          <p:cNvSpPr/>
          <p:nvPr/>
        </p:nvSpPr>
        <p:spPr>
          <a:xfrm>
            <a:off x="352946" y="2088665"/>
            <a:ext cx="11437430" cy="10656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2.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Phân</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tích</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đặc</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tả</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chi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tiết</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hệ</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thống</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và</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thiết</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kế</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cơ</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sở</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dữ</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liệu</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a:t>
            </a:r>
          </a:p>
        </p:txBody>
      </p:sp>
      <p:sp>
        <p:nvSpPr>
          <p:cNvPr id="15" name="Rectangle: Rounded Corners 14">
            <a:extLst>
              <a:ext uri="{FF2B5EF4-FFF2-40B4-BE49-F238E27FC236}">
                <a16:creationId xmlns:a16="http://schemas.microsoft.com/office/drawing/2014/main" id="{3949FB88-CCA2-F1B6-4A76-3684F97F52EB}"/>
              </a:ext>
            </a:extLst>
          </p:cNvPr>
          <p:cNvSpPr/>
          <p:nvPr/>
        </p:nvSpPr>
        <p:spPr>
          <a:xfrm>
            <a:off x="352946" y="3256598"/>
            <a:ext cx="11437430" cy="10656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3.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Lập</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trình</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hệ</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thống</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theo</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tài</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liệu</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đặc</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tả</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và</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cơ</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sở</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dữ</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liệu</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được</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thiết</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kế</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sẵn</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a:t>
            </a:r>
            <a:endPar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endParaRPr>
          </a:p>
        </p:txBody>
      </p:sp>
      <p:sp>
        <p:nvSpPr>
          <p:cNvPr id="16" name="Rectangle: Rounded Corners 15">
            <a:extLst>
              <a:ext uri="{FF2B5EF4-FFF2-40B4-BE49-F238E27FC236}">
                <a16:creationId xmlns:a16="http://schemas.microsoft.com/office/drawing/2014/main" id="{5E0A5B99-2975-99FD-7712-F5108FC84CD6}"/>
              </a:ext>
            </a:extLst>
          </p:cNvPr>
          <p:cNvSpPr/>
          <p:nvPr/>
        </p:nvSpPr>
        <p:spPr>
          <a:xfrm>
            <a:off x="352946" y="4444963"/>
            <a:ext cx="11437430" cy="10656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4</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Xây</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dựng</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kế</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hoạch</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kiểm</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thử</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và</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kiểm</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thử</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hệ</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 </a:t>
            </a:r>
            <a:r>
              <a:rPr lang="en-US" sz="1800" i="0" u="none" strike="noStrike"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thống</a:t>
            </a:r>
            <a:r>
              <a:rPr lang="en-US" sz="1800" i="0" u="none" strike="noStrike"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sym typeface="Arial"/>
              </a:rPr>
              <a:t>.</a:t>
            </a:r>
            <a:endPar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endParaRPr>
          </a:p>
        </p:txBody>
      </p:sp>
      <p:sp>
        <p:nvSpPr>
          <p:cNvPr id="17" name="Rectangle: Rounded Corners 16">
            <a:extLst>
              <a:ext uri="{FF2B5EF4-FFF2-40B4-BE49-F238E27FC236}">
                <a16:creationId xmlns:a16="http://schemas.microsoft.com/office/drawing/2014/main" id="{E72CD0B5-22D9-4EDE-E7E0-91BA50BEE048}"/>
              </a:ext>
            </a:extLst>
          </p:cNvPr>
          <p:cNvSpPr/>
          <p:nvPr/>
        </p:nvSpPr>
        <p:spPr>
          <a:xfrm>
            <a:off x="352946" y="5633328"/>
            <a:ext cx="11437430" cy="10656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5. Hoàn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thiện</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hệ</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r>
              <a:rPr lang="en-US" sz="1800" dirty="0" err="1">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thống</a:t>
            </a:r>
            <a:r>
              <a:rPr lang="en-US" sz="1800" dirty="0">
                <a:ln w="0"/>
                <a:solidFill>
                  <a:schemeClr val="tx1"/>
                </a:solidFill>
                <a:effectLst>
                  <a:outerShdw blurRad="38100" dist="19050" dir="2700000" algn="tl" rotWithShape="0">
                    <a:schemeClr val="dk1">
                      <a:alpha val="40000"/>
                    </a:schemeClr>
                  </a:outerShdw>
                </a:effectLst>
                <a:latin typeface="Montserrat ExtraBold" panose="00000900000000000000" pitchFamily="2" charset="0"/>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60"/>
          <p:cNvSpPr txBox="1"/>
          <p:nvPr/>
        </p:nvSpPr>
        <p:spPr>
          <a:xfrm>
            <a:off x="5432963" y="2128625"/>
            <a:ext cx="1326073"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4800" b="0" i="0" u="none" strike="noStrike" cap="none" dirty="0">
                <a:solidFill>
                  <a:schemeClr val="lt1"/>
                </a:solidFill>
                <a:latin typeface="Montserrat ExtraBold"/>
                <a:ea typeface="Montserrat ExtraBold"/>
                <a:cs typeface="Montserrat ExtraBold"/>
                <a:sym typeface="Montserrat ExtraBold"/>
              </a:rPr>
              <a:t>04</a:t>
            </a:r>
            <a:endParaRPr sz="4800" b="0" i="0" u="none" strike="noStrike" cap="none" dirty="0">
              <a:solidFill>
                <a:srgbClr val="000000"/>
              </a:solidFill>
              <a:latin typeface="Arial"/>
              <a:ea typeface="Arial"/>
              <a:cs typeface="Arial"/>
              <a:sym typeface="Arial"/>
            </a:endParaRPr>
          </a:p>
        </p:txBody>
      </p:sp>
      <p:sp>
        <p:nvSpPr>
          <p:cNvPr id="311" name="Google Shape;311;p60"/>
          <p:cNvSpPr/>
          <p:nvPr/>
        </p:nvSpPr>
        <p:spPr>
          <a:xfrm>
            <a:off x="5499527" y="2039688"/>
            <a:ext cx="957852"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12" name="Google Shape;312;p60"/>
          <p:cNvSpPr txBox="1"/>
          <p:nvPr/>
        </p:nvSpPr>
        <p:spPr>
          <a:xfrm>
            <a:off x="2404956" y="3013522"/>
            <a:ext cx="7701658"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dirty="0">
                <a:solidFill>
                  <a:srgbClr val="EF8600"/>
                </a:solidFill>
                <a:latin typeface="Montserrat ExtraBold"/>
                <a:ea typeface="Arial"/>
                <a:cs typeface="Arial"/>
                <a:sym typeface="Montserrat ExtraBold"/>
              </a:rPr>
              <a:t>C</a:t>
            </a:r>
            <a:r>
              <a:rPr lang="en-US" sz="4800" dirty="0">
                <a:solidFill>
                  <a:srgbClr val="EF8600"/>
                </a:solidFill>
                <a:latin typeface="Montserrat ExtraBold"/>
                <a:sym typeface="Montserrat ExtraBold"/>
              </a:rPr>
              <a:t>ÔNG NGHỆ SỬ DUNG</a:t>
            </a:r>
            <a:endParaRPr lang="en-US" sz="4800" b="0" i="0" u="none" strike="noStrike" cap="none" dirty="0">
              <a:solidFill>
                <a:srgbClr val="EF8600"/>
              </a:solidFill>
              <a:latin typeface="Arial"/>
              <a:ea typeface="Arial"/>
              <a:cs typeface="Arial"/>
              <a:sym typeface="Arial"/>
            </a:endParaRPr>
          </a:p>
        </p:txBody>
      </p:sp>
      <p:sp>
        <p:nvSpPr>
          <p:cNvPr id="313" name="Google Shape;313;p60"/>
          <p:cNvSpPr txBox="1"/>
          <p:nvPr/>
        </p:nvSpPr>
        <p:spPr>
          <a:xfrm>
            <a:off x="2966342" y="-1022193"/>
            <a:ext cx="7536873" cy="492402"/>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en-US" sz="2000" b="1" i="1" u="none" strike="noStrike" cap="none">
                <a:solidFill>
                  <a:schemeClr val="lt1"/>
                </a:solidFill>
                <a:latin typeface="Arial"/>
                <a:ea typeface="Arial"/>
                <a:cs typeface="Arial"/>
                <a:sym typeface="Arial"/>
              </a:rPr>
              <a:t>Giải pháp công nghệ</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14A54F62-961C-887E-161A-98A9D6DE991C}"/>
            </a:ext>
          </a:extLst>
        </p:cNvPr>
        <p:cNvGrpSpPr/>
        <p:nvPr/>
      </p:nvGrpSpPr>
      <p:grpSpPr>
        <a:xfrm>
          <a:off x="0" y="0"/>
          <a:ext cx="0" cy="0"/>
          <a:chOff x="0" y="0"/>
          <a:chExt cx="0" cy="0"/>
        </a:xfrm>
      </p:grpSpPr>
      <p:sp>
        <p:nvSpPr>
          <p:cNvPr id="385" name="Google Shape;385;p68">
            <a:extLst>
              <a:ext uri="{FF2B5EF4-FFF2-40B4-BE49-F238E27FC236}">
                <a16:creationId xmlns:a16="http://schemas.microsoft.com/office/drawing/2014/main" id="{DCBAE934-281B-1933-CF6F-63AE9F21FA92}"/>
              </a:ext>
            </a:extLst>
          </p:cNvPr>
          <p:cNvSpPr txBox="1"/>
          <p:nvPr/>
        </p:nvSpPr>
        <p:spPr>
          <a:xfrm>
            <a:off x="592847" y="376969"/>
            <a:ext cx="559568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dirty="0">
                <a:solidFill>
                  <a:srgbClr val="EF8600"/>
                </a:solidFill>
                <a:latin typeface="Montserrat ExtraBold"/>
                <a:sym typeface="Montserrat ExtraBold"/>
              </a:rPr>
              <a:t>C#</a:t>
            </a:r>
            <a:endParaRPr lang="en-US" sz="2800" b="0" i="0" u="none" strike="noStrike" cap="none" dirty="0">
              <a:solidFill>
                <a:srgbClr val="EF8600"/>
              </a:solidFill>
              <a:latin typeface="Arial"/>
              <a:ea typeface="Arial"/>
              <a:cs typeface="Arial"/>
              <a:sym typeface="Arial"/>
            </a:endParaRPr>
          </a:p>
        </p:txBody>
      </p:sp>
      <p:sp>
        <p:nvSpPr>
          <p:cNvPr id="386" name="Google Shape;386;p68">
            <a:extLst>
              <a:ext uri="{FF2B5EF4-FFF2-40B4-BE49-F238E27FC236}">
                <a16:creationId xmlns:a16="http://schemas.microsoft.com/office/drawing/2014/main" id="{95B31BB8-6350-91AD-F126-7DF1D2CC86DE}"/>
              </a:ext>
            </a:extLst>
          </p:cNvPr>
          <p:cNvSpPr/>
          <p:nvPr/>
        </p:nvSpPr>
        <p:spPr>
          <a:xfrm>
            <a:off x="7805471" y="-381226"/>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7" name="Google Shape;387;p68">
            <a:extLst>
              <a:ext uri="{FF2B5EF4-FFF2-40B4-BE49-F238E27FC236}">
                <a16:creationId xmlns:a16="http://schemas.microsoft.com/office/drawing/2014/main" id="{AE6C6999-3D63-D6E4-43A1-0540ECB4B134}"/>
              </a:ext>
            </a:extLst>
          </p:cNvPr>
          <p:cNvSpPr/>
          <p:nvPr/>
        </p:nvSpPr>
        <p:spPr>
          <a:xfrm>
            <a:off x="4648067" y="4901482"/>
            <a:ext cx="3157402" cy="11117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vi-VN" sz="2000" dirty="0">
                <a:latin typeface="Montserrat SemiBold" panose="00000700000000000000" pitchFamily="2" charset="0"/>
              </a:rPr>
              <a:t>Cú pháp rõ ràng</a:t>
            </a:r>
            <a:endParaRPr sz="2000" b="1" i="0" u="none" strike="noStrike" cap="none" dirty="0">
              <a:solidFill>
                <a:schemeClr val="tx1"/>
              </a:solidFill>
              <a:latin typeface="Montserrat SemiBold" panose="00000700000000000000" pitchFamily="2" charset="0"/>
              <a:ea typeface="Montserrat"/>
              <a:cs typeface="Montserrat"/>
              <a:sym typeface="Montserrat"/>
            </a:endParaRPr>
          </a:p>
        </p:txBody>
      </p:sp>
      <p:sp>
        <p:nvSpPr>
          <p:cNvPr id="388" name="Google Shape;388;p68">
            <a:extLst>
              <a:ext uri="{FF2B5EF4-FFF2-40B4-BE49-F238E27FC236}">
                <a16:creationId xmlns:a16="http://schemas.microsoft.com/office/drawing/2014/main" id="{2089E233-7A27-B9D5-59DA-4EC8D450CA7D}"/>
              </a:ext>
            </a:extLst>
          </p:cNvPr>
          <p:cNvSpPr/>
          <p:nvPr/>
        </p:nvSpPr>
        <p:spPr>
          <a:xfrm>
            <a:off x="8307256" y="4264848"/>
            <a:ext cx="3154162" cy="1111715"/>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vi-VN" sz="2000" dirty="0">
                <a:latin typeface="Montserrat SemiBold" panose="00000700000000000000" pitchFamily="2" charset="0"/>
              </a:rPr>
              <a:t>Tính an toàn cao</a:t>
            </a:r>
            <a:endParaRPr sz="2000" b="1" i="0" u="none" strike="noStrike" cap="none" dirty="0">
              <a:solidFill>
                <a:schemeClr val="tx1"/>
              </a:solidFill>
              <a:latin typeface="Montserrat SemiBold" panose="00000700000000000000" pitchFamily="2" charset="0"/>
              <a:ea typeface="Montserrat"/>
              <a:cs typeface="Montserrat"/>
              <a:sym typeface="Montserrat"/>
            </a:endParaRPr>
          </a:p>
        </p:txBody>
      </p:sp>
      <p:sp>
        <p:nvSpPr>
          <p:cNvPr id="389" name="Google Shape;389;p68">
            <a:extLst>
              <a:ext uri="{FF2B5EF4-FFF2-40B4-BE49-F238E27FC236}">
                <a16:creationId xmlns:a16="http://schemas.microsoft.com/office/drawing/2014/main" id="{CB452C92-D735-0985-F54A-79BEC8D8C756}"/>
              </a:ext>
            </a:extLst>
          </p:cNvPr>
          <p:cNvSpPr/>
          <p:nvPr/>
        </p:nvSpPr>
        <p:spPr>
          <a:xfrm>
            <a:off x="4648066" y="3621024"/>
            <a:ext cx="3157403" cy="11117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vi-VN" sz="2000" dirty="0">
                <a:latin typeface="Montserrat SemiBold" panose="00000700000000000000" pitchFamily="2" charset="0"/>
              </a:rPr>
              <a:t>Quản lý bộ nhớ tự động</a:t>
            </a:r>
            <a:endParaRPr sz="2000" b="1" i="0" u="none" strike="noStrike" cap="none" dirty="0">
              <a:solidFill>
                <a:schemeClr val="tx1"/>
              </a:solidFill>
              <a:latin typeface="Montserrat SemiBold" panose="00000700000000000000" pitchFamily="2" charset="0"/>
              <a:ea typeface="Montserrat"/>
              <a:cs typeface="Montserrat"/>
              <a:sym typeface="Montserrat"/>
            </a:endParaRPr>
          </a:p>
        </p:txBody>
      </p:sp>
      <p:sp>
        <p:nvSpPr>
          <p:cNvPr id="396" name="Google Shape;396;p68">
            <a:extLst>
              <a:ext uri="{FF2B5EF4-FFF2-40B4-BE49-F238E27FC236}">
                <a16:creationId xmlns:a16="http://schemas.microsoft.com/office/drawing/2014/main" id="{8CA18CF2-1521-7666-58A4-BD3A98BF8EC4}"/>
              </a:ext>
            </a:extLst>
          </p:cNvPr>
          <p:cNvSpPr/>
          <p:nvPr/>
        </p:nvSpPr>
        <p:spPr>
          <a:xfrm>
            <a:off x="8307256" y="2873142"/>
            <a:ext cx="3157402" cy="11117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vi-VN" sz="2000" dirty="0">
                <a:latin typeface="Montserrat SemiBold" panose="00000700000000000000" pitchFamily="2" charset="0"/>
              </a:rPr>
              <a:t>Hệ sinh thái thư viện phong phú</a:t>
            </a:r>
            <a:endParaRPr sz="2000" b="1" i="0" u="none" strike="noStrike" cap="none" dirty="0">
              <a:solidFill>
                <a:schemeClr val="tx1"/>
              </a:solidFill>
              <a:latin typeface="Montserrat SemiBold" panose="00000700000000000000" pitchFamily="2" charset="0"/>
              <a:ea typeface="Montserrat"/>
              <a:cs typeface="Montserrat"/>
              <a:sym typeface="Montserrat"/>
            </a:endParaRPr>
          </a:p>
        </p:txBody>
      </p:sp>
      <p:sp>
        <p:nvSpPr>
          <p:cNvPr id="399" name="Google Shape;399;p68">
            <a:extLst>
              <a:ext uri="{FF2B5EF4-FFF2-40B4-BE49-F238E27FC236}">
                <a16:creationId xmlns:a16="http://schemas.microsoft.com/office/drawing/2014/main" id="{37F1EF22-D9E3-3BEC-9EE3-69F80908A983}"/>
              </a:ext>
            </a:extLst>
          </p:cNvPr>
          <p:cNvSpPr/>
          <p:nvPr/>
        </p:nvSpPr>
        <p:spPr>
          <a:xfrm>
            <a:off x="4648067" y="2317284"/>
            <a:ext cx="3157404" cy="11117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vi-VN" sz="2000" b="1" dirty="0">
                <a:latin typeface="Montserrat SemiBold" panose="00000700000000000000" pitchFamily="2" charset="0"/>
              </a:rPr>
              <a:t>Ngôn ngữ hướng đối tượng hoàn chỉnh</a:t>
            </a:r>
            <a:endParaRPr sz="2000" b="1" i="0" u="none" strike="noStrike" cap="none" dirty="0">
              <a:solidFill>
                <a:srgbClr val="3333CC"/>
              </a:solidFill>
              <a:latin typeface="Montserrat SemiBold" panose="00000700000000000000" pitchFamily="2" charset="0"/>
              <a:ea typeface="Montserrat"/>
              <a:cs typeface="Montserrat"/>
              <a:sym typeface="Montserrat"/>
            </a:endParaRPr>
          </a:p>
        </p:txBody>
      </p:sp>
      <p:sp>
        <p:nvSpPr>
          <p:cNvPr id="4" name="Google Shape;401;p68">
            <a:extLst>
              <a:ext uri="{FF2B5EF4-FFF2-40B4-BE49-F238E27FC236}">
                <a16:creationId xmlns:a16="http://schemas.microsoft.com/office/drawing/2014/main" id="{164B4B3D-E6AE-B6CF-05F5-607E07C317E8}"/>
              </a:ext>
            </a:extLst>
          </p:cNvPr>
          <p:cNvSpPr/>
          <p:nvPr/>
        </p:nvSpPr>
        <p:spPr>
          <a:xfrm>
            <a:off x="592847" y="1092173"/>
            <a:ext cx="1006823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err="1">
                <a:solidFill>
                  <a:schemeClr val="lt1"/>
                </a:solidFill>
                <a:latin typeface="Montserrat SemiBold" panose="00000700000000000000" pitchFamily="2" charset="0"/>
                <a:ea typeface="Montserrat"/>
                <a:cs typeface="Montserrat"/>
                <a:sym typeface="Montserrat"/>
              </a:rPr>
              <a:t>Ngôn</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b="0" i="0" u="none" strike="noStrike" cap="none" dirty="0" err="1">
                <a:solidFill>
                  <a:schemeClr val="lt1"/>
                </a:solidFill>
                <a:latin typeface="Montserrat SemiBold" panose="00000700000000000000" pitchFamily="2" charset="0"/>
                <a:ea typeface="Montserrat"/>
                <a:cs typeface="Montserrat"/>
                <a:sym typeface="Montserrat"/>
              </a:rPr>
              <a:t>ngữ</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b="0" i="0" u="none" strike="noStrike" cap="none" dirty="0" err="1">
                <a:solidFill>
                  <a:schemeClr val="lt1"/>
                </a:solidFill>
                <a:latin typeface="Montserrat SemiBold" panose="00000700000000000000" pitchFamily="2" charset="0"/>
                <a:ea typeface="Montserrat"/>
                <a:cs typeface="Montserrat"/>
                <a:sym typeface="Montserrat"/>
              </a:rPr>
              <a:t>chính</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dirty="0" err="1">
                <a:solidFill>
                  <a:schemeClr val="lt1"/>
                </a:solidFill>
                <a:latin typeface="Montserrat SemiBold" panose="00000700000000000000" pitchFamily="2" charset="0"/>
                <a:ea typeface="Montserrat"/>
                <a:cs typeface="Montserrat"/>
                <a:sym typeface="Montserrat"/>
              </a:rPr>
              <a:t>để</a:t>
            </a:r>
            <a:r>
              <a:rPr lang="en-US" sz="1800" dirty="0">
                <a:solidFill>
                  <a:schemeClr val="lt1"/>
                </a:solidFill>
                <a:latin typeface="Montserrat SemiBold" panose="00000700000000000000" pitchFamily="2" charset="0"/>
                <a:ea typeface="Montserrat"/>
                <a:cs typeface="Montserrat"/>
                <a:sym typeface="Montserrat"/>
              </a:rPr>
              <a:t> </a:t>
            </a:r>
            <a:r>
              <a:rPr lang="en-US" sz="1800" dirty="0" err="1">
                <a:solidFill>
                  <a:schemeClr val="lt1"/>
                </a:solidFill>
                <a:latin typeface="Montserrat SemiBold" panose="00000700000000000000" pitchFamily="2" charset="0"/>
                <a:ea typeface="Montserrat"/>
                <a:cs typeface="Montserrat"/>
                <a:sym typeface="Montserrat"/>
              </a:rPr>
              <a:t>lập</a:t>
            </a:r>
            <a:r>
              <a:rPr lang="en-US" sz="1800" dirty="0">
                <a:solidFill>
                  <a:schemeClr val="lt1"/>
                </a:solidFill>
                <a:latin typeface="Montserrat SemiBold" panose="00000700000000000000" pitchFamily="2" charset="0"/>
                <a:ea typeface="Montserrat"/>
                <a:cs typeface="Montserrat"/>
                <a:sym typeface="Montserrat"/>
              </a:rPr>
              <a:t> </a:t>
            </a:r>
            <a:r>
              <a:rPr lang="en-US" sz="1800" dirty="0" err="1">
                <a:solidFill>
                  <a:schemeClr val="lt1"/>
                </a:solidFill>
                <a:latin typeface="Montserrat SemiBold" panose="00000700000000000000" pitchFamily="2" charset="0"/>
                <a:ea typeface="Montserrat"/>
                <a:cs typeface="Montserrat"/>
                <a:sym typeface="Montserrat"/>
              </a:rPr>
              <a:t>trình</a:t>
            </a:r>
            <a:r>
              <a:rPr lang="en-US" sz="1800" dirty="0">
                <a:solidFill>
                  <a:schemeClr val="lt1"/>
                </a:solidFill>
                <a:latin typeface="Montserrat SemiBold" panose="00000700000000000000" pitchFamily="2" charset="0"/>
                <a:ea typeface="Montserrat"/>
                <a:cs typeface="Montserrat"/>
                <a:sym typeface="Montserrat"/>
              </a:rPr>
              <a:t> back-end </a:t>
            </a:r>
            <a:r>
              <a:rPr lang="en-US" sz="1800" dirty="0" err="1">
                <a:solidFill>
                  <a:schemeClr val="lt1"/>
                </a:solidFill>
                <a:latin typeface="Montserrat SemiBold" panose="00000700000000000000" pitchFamily="2" charset="0"/>
                <a:ea typeface="Montserrat"/>
                <a:cs typeface="Montserrat"/>
                <a:sym typeface="Montserrat"/>
              </a:rPr>
              <a:t>là</a:t>
            </a:r>
            <a:r>
              <a:rPr lang="en-US" sz="1800" dirty="0">
                <a:solidFill>
                  <a:schemeClr val="lt1"/>
                </a:solidFill>
                <a:latin typeface="Montserrat SemiBold" panose="00000700000000000000" pitchFamily="2" charset="0"/>
                <a:ea typeface="Montserrat"/>
                <a:cs typeface="Montserrat"/>
                <a:sym typeface="Montserrat"/>
              </a:rPr>
              <a:t> C#.</a:t>
            </a:r>
            <a:endParaRPr sz="1800" b="0" i="0" u="none" strike="noStrike" cap="none" dirty="0">
              <a:solidFill>
                <a:schemeClr val="lt1"/>
              </a:solidFill>
              <a:latin typeface="Montserrat SemiBold" panose="00000700000000000000" pitchFamily="2" charset="0"/>
              <a:ea typeface="Montserrat"/>
              <a:cs typeface="Montserrat"/>
              <a:sym typeface="Montserrat"/>
            </a:endParaRPr>
          </a:p>
        </p:txBody>
      </p:sp>
      <p:pic>
        <p:nvPicPr>
          <p:cNvPr id="5" name="Picture 2" descr="C sharp là gì? Ưu Điểm Hạn Chế &amp; Ứng Dụng của C sharp">
            <a:extLst>
              <a:ext uri="{FF2B5EF4-FFF2-40B4-BE49-F238E27FC236}">
                <a16:creationId xmlns:a16="http://schemas.microsoft.com/office/drawing/2014/main" id="{CD4336EA-A166-9561-7BD9-A6D36E993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47" y="3034707"/>
            <a:ext cx="3553432" cy="2284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417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8"/>
          <p:cNvSpPr txBox="1"/>
          <p:nvPr/>
        </p:nvSpPr>
        <p:spPr>
          <a:xfrm>
            <a:off x="592847" y="376969"/>
            <a:ext cx="559568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a:solidFill>
                  <a:srgbClr val="EF8600"/>
                </a:solidFill>
                <a:latin typeface="Montserrat ExtraBold"/>
                <a:ea typeface="Arial"/>
                <a:cs typeface="Arial"/>
                <a:sym typeface="Montserrat ExtraBold"/>
              </a:rPr>
              <a:t>ASP.NET</a:t>
            </a:r>
            <a:endParaRPr lang="en-US" sz="2800" b="0" i="0" u="none" strike="noStrike" cap="none" dirty="0">
              <a:solidFill>
                <a:srgbClr val="EF8600"/>
              </a:solidFill>
              <a:latin typeface="Arial"/>
              <a:ea typeface="Arial"/>
              <a:cs typeface="Arial"/>
              <a:sym typeface="Arial"/>
            </a:endParaRPr>
          </a:p>
        </p:txBody>
      </p:sp>
      <p:sp>
        <p:nvSpPr>
          <p:cNvPr id="386" name="Google Shape;386;p68"/>
          <p:cNvSpPr/>
          <p:nvPr/>
        </p:nvSpPr>
        <p:spPr>
          <a:xfrm>
            <a:off x="7805471" y="-381226"/>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7" name="Google Shape;387;p68"/>
          <p:cNvSpPr/>
          <p:nvPr/>
        </p:nvSpPr>
        <p:spPr>
          <a:xfrm>
            <a:off x="4648067" y="4901482"/>
            <a:ext cx="3157402" cy="11117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vi-VN" sz="2000" dirty="0">
                <a:latin typeface="Montserrat SemiBold" panose="00000700000000000000" pitchFamily="2" charset="0"/>
              </a:rPr>
              <a:t>Dễ dàng phát triển và bảo trì</a:t>
            </a:r>
            <a:endParaRPr sz="2000" b="1" i="0" u="none" strike="noStrike" cap="none" dirty="0">
              <a:solidFill>
                <a:schemeClr val="tx1"/>
              </a:solidFill>
              <a:latin typeface="Montserrat SemiBold" panose="00000700000000000000" pitchFamily="2" charset="0"/>
              <a:ea typeface="Montserrat"/>
              <a:cs typeface="Montserrat"/>
              <a:sym typeface="Montserrat"/>
            </a:endParaRPr>
          </a:p>
        </p:txBody>
      </p:sp>
      <p:sp>
        <p:nvSpPr>
          <p:cNvPr id="388" name="Google Shape;388;p68"/>
          <p:cNvSpPr/>
          <p:nvPr/>
        </p:nvSpPr>
        <p:spPr>
          <a:xfrm>
            <a:off x="8307256" y="4264848"/>
            <a:ext cx="3154162" cy="1111715"/>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vi-VN" sz="2000" dirty="0">
                <a:latin typeface="Montserrat SemiBold" panose="00000700000000000000" pitchFamily="2" charset="0"/>
              </a:rPr>
              <a:t>Hỗ trợ đa nền tảng (với ASP.NET Core)</a:t>
            </a:r>
            <a:endParaRPr sz="2000" b="1" i="0" u="none" strike="noStrike" cap="none" dirty="0">
              <a:solidFill>
                <a:schemeClr val="tx1"/>
              </a:solidFill>
              <a:latin typeface="Montserrat SemiBold" panose="00000700000000000000" pitchFamily="2" charset="0"/>
              <a:ea typeface="Montserrat"/>
              <a:cs typeface="Montserrat"/>
              <a:sym typeface="Montserrat"/>
            </a:endParaRPr>
          </a:p>
        </p:txBody>
      </p:sp>
      <p:sp>
        <p:nvSpPr>
          <p:cNvPr id="389" name="Google Shape;389;p68"/>
          <p:cNvSpPr/>
          <p:nvPr/>
        </p:nvSpPr>
        <p:spPr>
          <a:xfrm>
            <a:off x="4648066" y="3621024"/>
            <a:ext cx="3157403" cy="11117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algn="ctr"/>
            <a:r>
              <a:rPr lang="vi-VN" sz="2000" b="1" dirty="0">
                <a:latin typeface="Montserrat SemiBold" panose="00000700000000000000" pitchFamily="2" charset="0"/>
              </a:rPr>
              <a:t>Bảo mật mạnh mẽ</a:t>
            </a:r>
            <a:endParaRPr lang="vi-VN" sz="2000" dirty="0">
              <a:latin typeface="Montserrat SemiBold" panose="00000700000000000000" pitchFamily="2" charset="0"/>
            </a:endParaRPr>
          </a:p>
        </p:txBody>
      </p:sp>
      <p:sp>
        <p:nvSpPr>
          <p:cNvPr id="396" name="Google Shape;396;p68"/>
          <p:cNvSpPr/>
          <p:nvPr/>
        </p:nvSpPr>
        <p:spPr>
          <a:xfrm>
            <a:off x="8307256" y="2873142"/>
            <a:ext cx="3157402" cy="11117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vi-VN" sz="2000" dirty="0">
                <a:latin typeface="Montserrat SemiBold" panose="00000700000000000000" pitchFamily="2" charset="0"/>
              </a:rPr>
              <a:t>Tích hợp tốt với Visual Studio</a:t>
            </a:r>
            <a:endParaRPr sz="2000" b="1" i="0" u="none" strike="noStrike" cap="none" dirty="0">
              <a:solidFill>
                <a:schemeClr val="tx1"/>
              </a:solidFill>
              <a:latin typeface="Montserrat SemiBold" panose="00000700000000000000" pitchFamily="2" charset="0"/>
              <a:ea typeface="Montserrat"/>
              <a:cs typeface="Montserrat"/>
              <a:sym typeface="Montserrat"/>
            </a:endParaRPr>
          </a:p>
        </p:txBody>
      </p:sp>
      <p:sp>
        <p:nvSpPr>
          <p:cNvPr id="399" name="Google Shape;399;p68"/>
          <p:cNvSpPr/>
          <p:nvPr/>
        </p:nvSpPr>
        <p:spPr>
          <a:xfrm>
            <a:off x="4648067" y="2317284"/>
            <a:ext cx="3157404" cy="11117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vi-VN" sz="2000" dirty="0">
                <a:latin typeface="Montserrat SemiBold" panose="00000700000000000000" pitchFamily="2" charset="0"/>
              </a:rPr>
              <a:t>Hiệu năng cao</a:t>
            </a:r>
            <a:endParaRPr sz="2000" b="1" i="0" u="none" strike="noStrike" cap="none" dirty="0">
              <a:solidFill>
                <a:srgbClr val="3333CC"/>
              </a:solidFill>
              <a:latin typeface="Montserrat SemiBold" panose="00000700000000000000" pitchFamily="2" charset="0"/>
              <a:ea typeface="Montserrat"/>
              <a:cs typeface="Montserrat"/>
              <a:sym typeface="Montserrat"/>
            </a:endParaRPr>
          </a:p>
        </p:txBody>
      </p:sp>
      <p:sp>
        <p:nvSpPr>
          <p:cNvPr id="3" name="Google Shape;401;p68">
            <a:extLst>
              <a:ext uri="{FF2B5EF4-FFF2-40B4-BE49-F238E27FC236}">
                <a16:creationId xmlns:a16="http://schemas.microsoft.com/office/drawing/2014/main" id="{A562EB1F-CD2B-614A-3862-D98925E69AFE}"/>
              </a:ext>
            </a:extLst>
          </p:cNvPr>
          <p:cNvSpPr/>
          <p:nvPr/>
        </p:nvSpPr>
        <p:spPr>
          <a:xfrm>
            <a:off x="592847" y="1092173"/>
            <a:ext cx="1006823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err="1">
                <a:solidFill>
                  <a:schemeClr val="lt1"/>
                </a:solidFill>
                <a:latin typeface="Montserrat SemiBold" panose="00000700000000000000" pitchFamily="2" charset="0"/>
                <a:ea typeface="Montserrat"/>
                <a:cs typeface="Montserrat"/>
                <a:sym typeface="Montserrat"/>
              </a:rPr>
              <a:t>Dựa</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b="0" i="0" u="none" strike="noStrike" cap="none" dirty="0" err="1">
                <a:solidFill>
                  <a:schemeClr val="lt1"/>
                </a:solidFill>
                <a:latin typeface="Montserrat SemiBold" panose="00000700000000000000" pitchFamily="2" charset="0"/>
                <a:ea typeface="Montserrat"/>
                <a:cs typeface="Montserrat"/>
                <a:sym typeface="Montserrat"/>
              </a:rPr>
              <a:t>trên</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b="0" i="0" u="none" strike="noStrike" cap="none" dirty="0" err="1">
                <a:solidFill>
                  <a:schemeClr val="lt1"/>
                </a:solidFill>
                <a:latin typeface="Montserrat SemiBold" panose="00000700000000000000" pitchFamily="2" charset="0"/>
                <a:ea typeface="Montserrat"/>
                <a:cs typeface="Montserrat"/>
                <a:sym typeface="Montserrat"/>
              </a:rPr>
              <a:t>nền</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b="0" i="0" u="none" strike="noStrike" cap="none" dirty="0" err="1">
                <a:solidFill>
                  <a:schemeClr val="lt1"/>
                </a:solidFill>
                <a:latin typeface="Montserrat SemiBold" panose="00000700000000000000" pitchFamily="2" charset="0"/>
                <a:ea typeface="Montserrat"/>
                <a:cs typeface="Montserrat"/>
                <a:sym typeface="Montserrat"/>
              </a:rPr>
              <a:t>tảng</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b="0" i="0" u="none" strike="noStrike" cap="none" dirty="0" err="1">
                <a:solidFill>
                  <a:schemeClr val="lt1"/>
                </a:solidFill>
                <a:latin typeface="Montserrat SemiBold" panose="00000700000000000000" pitchFamily="2" charset="0"/>
                <a:ea typeface="Montserrat"/>
                <a:cs typeface="Montserrat"/>
                <a:sym typeface="Montserrat"/>
              </a:rPr>
              <a:t>của</a:t>
            </a:r>
            <a:r>
              <a:rPr lang="en-US" sz="1800" b="0" i="0" u="none" strike="noStrike" cap="none" dirty="0">
                <a:solidFill>
                  <a:schemeClr val="lt1"/>
                </a:solidFill>
                <a:latin typeface="Montserrat SemiBold" panose="00000700000000000000" pitchFamily="2" charset="0"/>
                <a:ea typeface="Montserrat"/>
                <a:cs typeface="Montserrat"/>
                <a:sym typeface="Montserrat"/>
              </a:rPr>
              <a:t> C# </a:t>
            </a:r>
            <a:r>
              <a:rPr lang="en-US" sz="1800" b="0" i="0" u="none" strike="noStrike" cap="none" dirty="0" err="1">
                <a:solidFill>
                  <a:schemeClr val="lt1"/>
                </a:solidFill>
                <a:latin typeface="Montserrat SemiBold" panose="00000700000000000000" pitchFamily="2" charset="0"/>
                <a:ea typeface="Montserrat"/>
                <a:cs typeface="Montserrat"/>
                <a:sym typeface="Montserrat"/>
              </a:rPr>
              <a:t>sử</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b="0" i="0" u="none" strike="noStrike" cap="none" dirty="0" err="1">
                <a:solidFill>
                  <a:schemeClr val="lt1"/>
                </a:solidFill>
                <a:latin typeface="Montserrat SemiBold" panose="00000700000000000000" pitchFamily="2" charset="0"/>
                <a:ea typeface="Montserrat"/>
                <a:cs typeface="Montserrat"/>
                <a:sym typeface="Montserrat"/>
              </a:rPr>
              <a:t>dụng</a:t>
            </a:r>
            <a:r>
              <a:rPr lang="en-US" sz="1800" b="0" i="0" u="none" strike="noStrike" cap="none" dirty="0">
                <a:solidFill>
                  <a:schemeClr val="lt1"/>
                </a:solidFill>
                <a:latin typeface="Montserrat SemiBold" panose="00000700000000000000" pitchFamily="2" charset="0"/>
                <a:ea typeface="Montserrat"/>
                <a:cs typeface="Montserrat"/>
                <a:sym typeface="Montserrat"/>
              </a:rPr>
              <a:t> framework ASP.NET </a:t>
            </a:r>
            <a:r>
              <a:rPr lang="en-US" sz="1800" b="0" i="0" u="none" strike="noStrike" cap="none" dirty="0" err="1">
                <a:solidFill>
                  <a:schemeClr val="lt1"/>
                </a:solidFill>
                <a:latin typeface="Montserrat SemiBold" panose="00000700000000000000" pitchFamily="2" charset="0"/>
                <a:ea typeface="Montserrat"/>
                <a:cs typeface="Montserrat"/>
                <a:sym typeface="Montserrat"/>
              </a:rPr>
              <a:t>để</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b="0" i="0" u="none" strike="noStrike" cap="none" dirty="0" err="1">
                <a:solidFill>
                  <a:schemeClr val="lt1"/>
                </a:solidFill>
                <a:latin typeface="Montserrat SemiBold" panose="00000700000000000000" pitchFamily="2" charset="0"/>
                <a:ea typeface="Montserrat"/>
                <a:cs typeface="Montserrat"/>
                <a:sym typeface="Montserrat"/>
              </a:rPr>
              <a:t>lập</a:t>
            </a:r>
            <a:r>
              <a:rPr lang="en-US" sz="1800" b="0" i="0" u="none" strike="noStrike" cap="none" dirty="0">
                <a:solidFill>
                  <a:schemeClr val="lt1"/>
                </a:solidFill>
                <a:latin typeface="Montserrat SemiBold" panose="00000700000000000000" pitchFamily="2" charset="0"/>
                <a:ea typeface="Montserrat"/>
                <a:cs typeface="Montserrat"/>
                <a:sym typeface="Montserrat"/>
              </a:rPr>
              <a:t> </a:t>
            </a:r>
            <a:r>
              <a:rPr lang="en-US" sz="1800" b="0" i="0" u="none" strike="noStrike" cap="none" dirty="0" err="1">
                <a:solidFill>
                  <a:schemeClr val="lt1"/>
                </a:solidFill>
                <a:latin typeface="Montserrat SemiBold" panose="00000700000000000000" pitchFamily="2" charset="0"/>
                <a:ea typeface="Montserrat"/>
                <a:cs typeface="Montserrat"/>
                <a:sym typeface="Montserrat"/>
              </a:rPr>
              <a:t>trình</a:t>
            </a:r>
            <a:r>
              <a:rPr lang="en-US" sz="1800" b="0" i="0" u="none" strike="noStrike" cap="none" dirty="0">
                <a:solidFill>
                  <a:schemeClr val="lt1"/>
                </a:solidFill>
                <a:latin typeface="Montserrat SemiBold" panose="00000700000000000000" pitchFamily="2" charset="0"/>
                <a:ea typeface="Montserrat"/>
                <a:cs typeface="Montserrat"/>
                <a:sym typeface="Montserrat"/>
              </a:rPr>
              <a:t> back-end.</a:t>
            </a:r>
            <a:endParaRPr sz="1800" b="0" i="0" u="none" strike="noStrike" cap="none" dirty="0">
              <a:solidFill>
                <a:schemeClr val="lt1"/>
              </a:solidFill>
              <a:latin typeface="Montserrat SemiBold" panose="00000700000000000000" pitchFamily="2" charset="0"/>
              <a:ea typeface="Montserrat"/>
              <a:cs typeface="Montserrat"/>
              <a:sym typeface="Montserrat"/>
            </a:endParaRPr>
          </a:p>
        </p:txBody>
      </p:sp>
      <p:pic>
        <p:nvPicPr>
          <p:cNvPr id="4" name="Picture 3" descr="ASP.NET là gì? Đặc điểm nổi bật của ngôn ngữ lập trình ASP.NET">
            <a:extLst>
              <a:ext uri="{FF2B5EF4-FFF2-40B4-BE49-F238E27FC236}">
                <a16:creationId xmlns:a16="http://schemas.microsoft.com/office/drawing/2014/main" id="{C0F78AA9-EBD6-4A48-B8B9-5172CC73BB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21" r="20290"/>
          <a:stretch/>
        </p:blipFill>
        <p:spPr bwMode="auto">
          <a:xfrm>
            <a:off x="592847" y="2715386"/>
            <a:ext cx="3315238" cy="29229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TotalTime>
  <Words>793</Words>
  <Application>Microsoft Office PowerPoint</Application>
  <PresentationFormat>Widescreen</PresentationFormat>
  <Paragraphs>101</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Montserrat ExtraBold</vt:lpstr>
      <vt:lpstr>Montserrat</vt:lpstr>
      <vt:lpstr>Calibri</vt:lpstr>
      <vt:lpstr>Montserrat SemiBold</vt:lpstr>
      <vt:lpstr>Arial</vt:lpstr>
      <vt:lpstr>Montserrat Medium</vt:lpstr>
      <vt:lpstr>Futuristic Background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Trọng Nghĩa Nguyễn</dc:creator>
  <cp:lastModifiedBy>Lương Bá Hoàng</cp:lastModifiedBy>
  <cp:revision>10</cp:revision>
  <dcterms:created xsi:type="dcterms:W3CDTF">2023-05-11T01:43:35Z</dcterms:created>
  <dcterms:modified xsi:type="dcterms:W3CDTF">2025-05-26T16:01:02Z</dcterms:modified>
</cp:coreProperties>
</file>